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9" r:id="rId9"/>
    <p:sldId id="280" r:id="rId10"/>
    <p:sldId id="263" r:id="rId11"/>
    <p:sldId id="264" r:id="rId12"/>
    <p:sldId id="281" r:id="rId13"/>
    <p:sldId id="265" r:id="rId14"/>
    <p:sldId id="266" r:id="rId15"/>
    <p:sldId id="267" r:id="rId16"/>
    <p:sldId id="268" r:id="rId17"/>
    <p:sldId id="269" r:id="rId18"/>
    <p:sldId id="282" r:id="rId19"/>
    <p:sldId id="283" r:id="rId20"/>
    <p:sldId id="270" r:id="rId21"/>
    <p:sldId id="284" r:id="rId22"/>
    <p:sldId id="285" r:id="rId23"/>
    <p:sldId id="286" r:id="rId24"/>
    <p:sldId id="278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58"/>
    <p:restoredTop sz="92996"/>
  </p:normalViewPr>
  <p:slideViewPr>
    <p:cSldViewPr snapToGrid="0" snapToObjects="1">
      <p:cViewPr varScale="1">
        <p:scale>
          <a:sx n="108" d="100"/>
          <a:sy n="108" d="100"/>
        </p:scale>
        <p:origin x="129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2D39115-F329-934D-BAB1-6A4530650198}" type="doc">
      <dgm:prSet loTypeId="urn:microsoft.com/office/officeart/2005/8/layout/hierarchy4" loCatId="" qsTypeId="urn:microsoft.com/office/officeart/2005/8/quickstyle/simple1" qsCatId="simple" csTypeId="urn:microsoft.com/office/officeart/2005/8/colors/accent1_2" csCatId="accent1" phldr="1"/>
      <dgm:spPr/>
    </dgm:pt>
    <dgm:pt modelId="{0D328E5B-6D25-1B40-A4A9-8CDF0A26FE2C}">
      <dgm:prSet phldrT="[Texto]"/>
      <dgm:spPr/>
      <dgm:t>
        <a:bodyPr/>
        <a:lstStyle/>
        <a:p>
          <a:r>
            <a:rPr lang="pt-BR" dirty="0"/>
            <a:t>GESTOS DE CRISTO QUE A IGREJA CELEBRA</a:t>
          </a:r>
        </a:p>
      </dgm:t>
    </dgm:pt>
    <dgm:pt modelId="{8494D90E-5DDD-B943-9175-A00374CFF81D}" type="parTrans" cxnId="{19806418-1A0B-CA42-A8BF-832EF5E6A12C}">
      <dgm:prSet/>
      <dgm:spPr/>
      <dgm:t>
        <a:bodyPr/>
        <a:lstStyle/>
        <a:p>
          <a:endParaRPr lang="pt-BR"/>
        </a:p>
      </dgm:t>
    </dgm:pt>
    <dgm:pt modelId="{251B6448-3375-8A4C-BF77-572819D13E31}" type="sibTrans" cxnId="{19806418-1A0B-CA42-A8BF-832EF5E6A12C}">
      <dgm:prSet/>
      <dgm:spPr/>
      <dgm:t>
        <a:bodyPr/>
        <a:lstStyle/>
        <a:p>
          <a:endParaRPr lang="pt-BR"/>
        </a:p>
      </dgm:t>
    </dgm:pt>
    <dgm:pt modelId="{725FFAD7-4AAE-0F46-9951-79CA0135A99D}">
      <dgm:prSet phldrT="[Texto]"/>
      <dgm:spPr/>
      <dgm:t>
        <a:bodyPr/>
        <a:lstStyle/>
        <a:p>
          <a:r>
            <a:rPr lang="pt-BR" dirty="0"/>
            <a:t>GRAÇA EM 7 SINAIS</a:t>
          </a:r>
        </a:p>
      </dgm:t>
    </dgm:pt>
    <dgm:pt modelId="{7C4536B0-94BB-E447-9734-FBDE9ECB4474}" type="parTrans" cxnId="{A7401441-67C4-C34E-822A-65AECF4DFC2E}">
      <dgm:prSet/>
      <dgm:spPr/>
      <dgm:t>
        <a:bodyPr/>
        <a:lstStyle/>
        <a:p>
          <a:endParaRPr lang="pt-BR"/>
        </a:p>
      </dgm:t>
    </dgm:pt>
    <dgm:pt modelId="{88E2C8B2-9B8E-8840-87AF-E91A094BAA54}" type="sibTrans" cxnId="{A7401441-67C4-C34E-822A-65AECF4DFC2E}">
      <dgm:prSet/>
      <dgm:spPr/>
      <dgm:t>
        <a:bodyPr/>
        <a:lstStyle/>
        <a:p>
          <a:endParaRPr lang="pt-BR"/>
        </a:p>
      </dgm:t>
    </dgm:pt>
    <dgm:pt modelId="{3A8AC571-D7D7-1847-9467-655294FF5287}">
      <dgm:prSet phldrT="[Texto]"/>
      <dgm:spPr/>
      <dgm:t>
        <a:bodyPr/>
        <a:lstStyle/>
        <a:p>
          <a:r>
            <a:rPr lang="pt-BR" dirty="0"/>
            <a:t>VIDA DA FAMILIA É SANTIFICADA PELOS SACRAMENTOS</a:t>
          </a:r>
        </a:p>
      </dgm:t>
    </dgm:pt>
    <dgm:pt modelId="{96FE1F6E-94AE-4744-AA95-1F4A781EC118}" type="parTrans" cxnId="{A79E438B-8FC4-A245-8E85-762600AD6020}">
      <dgm:prSet/>
      <dgm:spPr/>
      <dgm:t>
        <a:bodyPr/>
        <a:lstStyle/>
        <a:p>
          <a:endParaRPr lang="pt-BR"/>
        </a:p>
      </dgm:t>
    </dgm:pt>
    <dgm:pt modelId="{621955DA-1457-1B42-A3D3-B63520926EE1}" type="sibTrans" cxnId="{A79E438B-8FC4-A245-8E85-762600AD6020}">
      <dgm:prSet/>
      <dgm:spPr/>
      <dgm:t>
        <a:bodyPr/>
        <a:lstStyle/>
        <a:p>
          <a:endParaRPr lang="pt-BR"/>
        </a:p>
      </dgm:t>
    </dgm:pt>
    <dgm:pt modelId="{BFD74FD7-3C97-4A4D-81BC-2254392BD71A}">
      <dgm:prSet phldrT="[Texto]"/>
      <dgm:spPr/>
      <dgm:t>
        <a:bodyPr/>
        <a:lstStyle/>
        <a:p>
          <a:r>
            <a:rPr lang="pt-BR" dirty="0"/>
            <a:t>ATITUDES DECORRENTES DOS SACRAMENTOS</a:t>
          </a:r>
        </a:p>
      </dgm:t>
    </dgm:pt>
    <dgm:pt modelId="{AD6EC83C-BCAE-4A4C-914F-F7F0590DB9B2}" type="parTrans" cxnId="{B09FC2AD-2217-2047-A861-0E692C19BEF7}">
      <dgm:prSet/>
      <dgm:spPr/>
      <dgm:t>
        <a:bodyPr/>
        <a:lstStyle/>
        <a:p>
          <a:endParaRPr lang="pt-BR"/>
        </a:p>
      </dgm:t>
    </dgm:pt>
    <dgm:pt modelId="{97588923-B452-A642-B7E0-11B6DDAE2D02}" type="sibTrans" cxnId="{B09FC2AD-2217-2047-A861-0E692C19BEF7}">
      <dgm:prSet/>
      <dgm:spPr/>
      <dgm:t>
        <a:bodyPr/>
        <a:lstStyle/>
        <a:p>
          <a:endParaRPr lang="pt-BR"/>
        </a:p>
      </dgm:t>
    </dgm:pt>
    <dgm:pt modelId="{65883452-46FA-9047-B9E8-5153520B9F29}">
      <dgm:prSet phldrT="[Texto]"/>
      <dgm:spPr/>
      <dgm:t>
        <a:bodyPr/>
        <a:lstStyle/>
        <a:p>
          <a:r>
            <a:rPr lang="pt-BR" dirty="0"/>
            <a:t>A EUCARISTIA É CRISTO</a:t>
          </a:r>
        </a:p>
      </dgm:t>
    </dgm:pt>
    <dgm:pt modelId="{049DFCF6-35C1-7244-A075-CBA287032D58}" type="parTrans" cxnId="{28AD75F3-C59B-A842-A88B-F2A0EDA2C831}">
      <dgm:prSet/>
      <dgm:spPr/>
      <dgm:t>
        <a:bodyPr/>
        <a:lstStyle/>
        <a:p>
          <a:endParaRPr lang="pt-BR"/>
        </a:p>
      </dgm:t>
    </dgm:pt>
    <dgm:pt modelId="{F1671AD8-B8CC-6248-A953-CEC8C404E1E0}" type="sibTrans" cxnId="{28AD75F3-C59B-A842-A88B-F2A0EDA2C831}">
      <dgm:prSet/>
      <dgm:spPr/>
      <dgm:t>
        <a:bodyPr/>
        <a:lstStyle/>
        <a:p>
          <a:endParaRPr lang="pt-BR"/>
        </a:p>
      </dgm:t>
    </dgm:pt>
    <dgm:pt modelId="{DDE89B2A-41DC-F444-8730-D734D34DAF77}">
      <dgm:prSet/>
      <dgm:spPr/>
      <dgm:t>
        <a:bodyPr/>
        <a:lstStyle/>
        <a:p>
          <a:r>
            <a:rPr lang="pt-BR" dirty="0"/>
            <a:t>DEUS PRESENTE NA HISTÓRIA DA FAMÍLIA</a:t>
          </a:r>
        </a:p>
      </dgm:t>
    </dgm:pt>
    <dgm:pt modelId="{176DED96-E439-A440-8FD8-F9CAC2EDCE58}" type="parTrans" cxnId="{DF2F5514-FC1F-D34B-89A8-C8423EE16203}">
      <dgm:prSet/>
      <dgm:spPr/>
      <dgm:t>
        <a:bodyPr/>
        <a:lstStyle/>
        <a:p>
          <a:endParaRPr lang="pt-BR"/>
        </a:p>
      </dgm:t>
    </dgm:pt>
    <dgm:pt modelId="{6BBBF93F-9C85-E647-9E82-C30043BBDC5C}" type="sibTrans" cxnId="{DF2F5514-FC1F-D34B-89A8-C8423EE16203}">
      <dgm:prSet/>
      <dgm:spPr/>
      <dgm:t>
        <a:bodyPr/>
        <a:lstStyle/>
        <a:p>
          <a:endParaRPr lang="pt-BR"/>
        </a:p>
      </dgm:t>
    </dgm:pt>
    <dgm:pt modelId="{F4B17AA4-A21E-5E47-A067-091CBDC48065}">
      <dgm:prSet/>
      <dgm:spPr/>
      <dgm:t>
        <a:bodyPr/>
        <a:lstStyle/>
        <a:p>
          <a:r>
            <a:rPr lang="pt-BR" dirty="0"/>
            <a:t>FORMADOS PELA PALAVRA E PELOS SACRAMENTOS</a:t>
          </a:r>
        </a:p>
      </dgm:t>
    </dgm:pt>
    <dgm:pt modelId="{9C80628C-82DA-AA42-A09F-8B4F2001DBDD}" type="parTrans" cxnId="{4FE2691E-EC3E-E943-9B73-501EE90214D6}">
      <dgm:prSet/>
      <dgm:spPr/>
      <dgm:t>
        <a:bodyPr/>
        <a:lstStyle/>
        <a:p>
          <a:endParaRPr lang="pt-BR"/>
        </a:p>
      </dgm:t>
    </dgm:pt>
    <dgm:pt modelId="{9BFD455E-C6EC-5E4F-AF0D-944BC0ADF083}" type="sibTrans" cxnId="{4FE2691E-EC3E-E943-9B73-501EE90214D6}">
      <dgm:prSet/>
      <dgm:spPr/>
      <dgm:t>
        <a:bodyPr/>
        <a:lstStyle/>
        <a:p>
          <a:endParaRPr lang="pt-BR"/>
        </a:p>
      </dgm:t>
    </dgm:pt>
    <dgm:pt modelId="{39C7BF8F-6E62-8949-AB7A-35DF9D22A6E0}" type="pres">
      <dgm:prSet presAssocID="{C2D39115-F329-934D-BAB1-6A4530650198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DFE6B6E-6D20-9443-8DD6-7832A1739427}" type="pres">
      <dgm:prSet presAssocID="{0D328E5B-6D25-1B40-A4A9-8CDF0A26FE2C}" presName="vertOne" presStyleCnt="0"/>
      <dgm:spPr/>
    </dgm:pt>
    <dgm:pt modelId="{56C1E859-CF72-5246-B918-ED56B8D55297}" type="pres">
      <dgm:prSet presAssocID="{0D328E5B-6D25-1B40-A4A9-8CDF0A26FE2C}" presName="txOne" presStyleLbl="node0" presStyleIdx="0" presStyleCnt="7">
        <dgm:presLayoutVars>
          <dgm:chPref val="3"/>
        </dgm:presLayoutVars>
      </dgm:prSet>
      <dgm:spPr/>
    </dgm:pt>
    <dgm:pt modelId="{FDBD78A2-EC59-7F4B-AD30-BD30CDB00DD5}" type="pres">
      <dgm:prSet presAssocID="{0D328E5B-6D25-1B40-A4A9-8CDF0A26FE2C}" presName="horzOne" presStyleCnt="0"/>
      <dgm:spPr/>
    </dgm:pt>
    <dgm:pt modelId="{8D99D21B-91D4-8A41-8D95-5A264517B806}" type="pres">
      <dgm:prSet presAssocID="{251B6448-3375-8A4C-BF77-572819D13E31}" presName="sibSpaceOne" presStyleCnt="0"/>
      <dgm:spPr/>
    </dgm:pt>
    <dgm:pt modelId="{5B45720A-D27C-3A44-BE05-95EBAEC5434F}" type="pres">
      <dgm:prSet presAssocID="{725FFAD7-4AAE-0F46-9951-79CA0135A99D}" presName="vertOne" presStyleCnt="0"/>
      <dgm:spPr/>
    </dgm:pt>
    <dgm:pt modelId="{D5789565-A0A3-4140-91EC-41EB5ECFBA67}" type="pres">
      <dgm:prSet presAssocID="{725FFAD7-4AAE-0F46-9951-79CA0135A99D}" presName="txOne" presStyleLbl="node0" presStyleIdx="1" presStyleCnt="7">
        <dgm:presLayoutVars>
          <dgm:chPref val="3"/>
        </dgm:presLayoutVars>
      </dgm:prSet>
      <dgm:spPr/>
    </dgm:pt>
    <dgm:pt modelId="{DE02ADE5-EBCF-4340-8AB4-2DB72F7779DC}" type="pres">
      <dgm:prSet presAssocID="{725FFAD7-4AAE-0F46-9951-79CA0135A99D}" presName="horzOne" presStyleCnt="0"/>
      <dgm:spPr/>
    </dgm:pt>
    <dgm:pt modelId="{9CDBE497-FE27-224B-B04F-51D1DE3B4845}" type="pres">
      <dgm:prSet presAssocID="{88E2C8B2-9B8E-8840-87AF-E91A094BAA54}" presName="sibSpaceOne" presStyleCnt="0"/>
      <dgm:spPr/>
    </dgm:pt>
    <dgm:pt modelId="{3DF92831-1F3D-6F4A-80C5-46D7B697BB31}" type="pres">
      <dgm:prSet presAssocID="{3A8AC571-D7D7-1847-9467-655294FF5287}" presName="vertOne" presStyleCnt="0"/>
      <dgm:spPr/>
    </dgm:pt>
    <dgm:pt modelId="{2659470F-6C5C-5C40-AB00-5CDD80882291}" type="pres">
      <dgm:prSet presAssocID="{3A8AC571-D7D7-1847-9467-655294FF5287}" presName="txOne" presStyleLbl="node0" presStyleIdx="2" presStyleCnt="7">
        <dgm:presLayoutVars>
          <dgm:chPref val="3"/>
        </dgm:presLayoutVars>
      </dgm:prSet>
      <dgm:spPr/>
    </dgm:pt>
    <dgm:pt modelId="{83F86052-3A69-6247-BAB6-CD991EA06378}" type="pres">
      <dgm:prSet presAssocID="{3A8AC571-D7D7-1847-9467-655294FF5287}" presName="horzOne" presStyleCnt="0"/>
      <dgm:spPr/>
    </dgm:pt>
    <dgm:pt modelId="{D557B4CC-ED8B-EA40-BB7D-FC715E508485}" type="pres">
      <dgm:prSet presAssocID="{621955DA-1457-1B42-A3D3-B63520926EE1}" presName="sibSpaceOne" presStyleCnt="0"/>
      <dgm:spPr/>
    </dgm:pt>
    <dgm:pt modelId="{27302E39-54FB-9F41-96BC-893F65794569}" type="pres">
      <dgm:prSet presAssocID="{BFD74FD7-3C97-4A4D-81BC-2254392BD71A}" presName="vertOne" presStyleCnt="0"/>
      <dgm:spPr/>
    </dgm:pt>
    <dgm:pt modelId="{FAFC496F-47BF-0045-9F1E-A60F71227998}" type="pres">
      <dgm:prSet presAssocID="{BFD74FD7-3C97-4A4D-81BC-2254392BD71A}" presName="txOne" presStyleLbl="node0" presStyleIdx="3" presStyleCnt="7">
        <dgm:presLayoutVars>
          <dgm:chPref val="3"/>
        </dgm:presLayoutVars>
      </dgm:prSet>
      <dgm:spPr/>
    </dgm:pt>
    <dgm:pt modelId="{3E95A892-5841-414A-9A9D-D821E93DA5F5}" type="pres">
      <dgm:prSet presAssocID="{BFD74FD7-3C97-4A4D-81BC-2254392BD71A}" presName="horzOne" presStyleCnt="0"/>
      <dgm:spPr/>
    </dgm:pt>
    <dgm:pt modelId="{D4327BAC-D6B9-C044-A5E5-607AC5E5360E}" type="pres">
      <dgm:prSet presAssocID="{97588923-B452-A642-B7E0-11B6DDAE2D02}" presName="sibSpaceOne" presStyleCnt="0"/>
      <dgm:spPr/>
    </dgm:pt>
    <dgm:pt modelId="{8FAD962B-2B77-7E4C-B0C2-E9624921C6FE}" type="pres">
      <dgm:prSet presAssocID="{65883452-46FA-9047-B9E8-5153520B9F29}" presName="vertOne" presStyleCnt="0"/>
      <dgm:spPr/>
    </dgm:pt>
    <dgm:pt modelId="{B08BF7A7-BCCE-7342-B5D6-F3E1D940109B}" type="pres">
      <dgm:prSet presAssocID="{65883452-46FA-9047-B9E8-5153520B9F29}" presName="txOne" presStyleLbl="node0" presStyleIdx="4" presStyleCnt="7">
        <dgm:presLayoutVars>
          <dgm:chPref val="3"/>
        </dgm:presLayoutVars>
      </dgm:prSet>
      <dgm:spPr/>
    </dgm:pt>
    <dgm:pt modelId="{EB369CFD-F0D9-5A4F-BD7B-DF786789D920}" type="pres">
      <dgm:prSet presAssocID="{65883452-46FA-9047-B9E8-5153520B9F29}" presName="horzOne" presStyleCnt="0"/>
      <dgm:spPr/>
    </dgm:pt>
    <dgm:pt modelId="{352F8E58-1EA7-7F44-BA3B-9BCC3BAC12BC}" type="pres">
      <dgm:prSet presAssocID="{F1671AD8-B8CC-6248-A953-CEC8C404E1E0}" presName="sibSpaceOne" presStyleCnt="0"/>
      <dgm:spPr/>
    </dgm:pt>
    <dgm:pt modelId="{41D71285-F4DE-7C4D-A058-1757E9A09B58}" type="pres">
      <dgm:prSet presAssocID="{DDE89B2A-41DC-F444-8730-D734D34DAF77}" presName="vertOne" presStyleCnt="0"/>
      <dgm:spPr/>
    </dgm:pt>
    <dgm:pt modelId="{B870B216-BDCA-C449-9FE1-41799C17F23F}" type="pres">
      <dgm:prSet presAssocID="{DDE89B2A-41DC-F444-8730-D734D34DAF77}" presName="txOne" presStyleLbl="node0" presStyleIdx="5" presStyleCnt="7">
        <dgm:presLayoutVars>
          <dgm:chPref val="3"/>
        </dgm:presLayoutVars>
      </dgm:prSet>
      <dgm:spPr/>
    </dgm:pt>
    <dgm:pt modelId="{4DB6082C-DD3B-AE44-9687-7881A651FD18}" type="pres">
      <dgm:prSet presAssocID="{DDE89B2A-41DC-F444-8730-D734D34DAF77}" presName="horzOne" presStyleCnt="0"/>
      <dgm:spPr/>
    </dgm:pt>
    <dgm:pt modelId="{E88C8BAB-921F-9948-B0FF-359376ACF5C0}" type="pres">
      <dgm:prSet presAssocID="{6BBBF93F-9C85-E647-9E82-C30043BBDC5C}" presName="sibSpaceOne" presStyleCnt="0"/>
      <dgm:spPr/>
    </dgm:pt>
    <dgm:pt modelId="{B9D24CA8-4F63-7B47-BB01-AE1D785FF9A1}" type="pres">
      <dgm:prSet presAssocID="{F4B17AA4-A21E-5E47-A067-091CBDC48065}" presName="vertOne" presStyleCnt="0"/>
      <dgm:spPr/>
    </dgm:pt>
    <dgm:pt modelId="{3DE31E3D-9630-DD4C-8481-71382C479CC9}" type="pres">
      <dgm:prSet presAssocID="{F4B17AA4-A21E-5E47-A067-091CBDC48065}" presName="txOne" presStyleLbl="node0" presStyleIdx="6" presStyleCnt="7">
        <dgm:presLayoutVars>
          <dgm:chPref val="3"/>
        </dgm:presLayoutVars>
      </dgm:prSet>
      <dgm:spPr/>
    </dgm:pt>
    <dgm:pt modelId="{0117CA37-5C42-3745-8B9D-A3AC88DE164E}" type="pres">
      <dgm:prSet presAssocID="{F4B17AA4-A21E-5E47-A067-091CBDC48065}" presName="horzOne" presStyleCnt="0"/>
      <dgm:spPr/>
    </dgm:pt>
  </dgm:ptLst>
  <dgm:cxnLst>
    <dgm:cxn modelId="{BC8A3B12-1C46-CA45-8C16-F38108D1F2D4}" type="presOf" srcId="{C2D39115-F329-934D-BAB1-6A4530650198}" destId="{39C7BF8F-6E62-8949-AB7A-35DF9D22A6E0}" srcOrd="0" destOrd="0" presId="urn:microsoft.com/office/officeart/2005/8/layout/hierarchy4"/>
    <dgm:cxn modelId="{DF2F5514-FC1F-D34B-89A8-C8423EE16203}" srcId="{C2D39115-F329-934D-BAB1-6A4530650198}" destId="{DDE89B2A-41DC-F444-8730-D734D34DAF77}" srcOrd="5" destOrd="0" parTransId="{176DED96-E439-A440-8FD8-F9CAC2EDCE58}" sibTransId="{6BBBF93F-9C85-E647-9E82-C30043BBDC5C}"/>
    <dgm:cxn modelId="{5EED1516-11E6-384A-B113-25BF6F8EAC86}" type="presOf" srcId="{0D328E5B-6D25-1B40-A4A9-8CDF0A26FE2C}" destId="{56C1E859-CF72-5246-B918-ED56B8D55297}" srcOrd="0" destOrd="0" presId="urn:microsoft.com/office/officeart/2005/8/layout/hierarchy4"/>
    <dgm:cxn modelId="{19806418-1A0B-CA42-A8BF-832EF5E6A12C}" srcId="{C2D39115-F329-934D-BAB1-6A4530650198}" destId="{0D328E5B-6D25-1B40-A4A9-8CDF0A26FE2C}" srcOrd="0" destOrd="0" parTransId="{8494D90E-5DDD-B943-9175-A00374CFF81D}" sibTransId="{251B6448-3375-8A4C-BF77-572819D13E31}"/>
    <dgm:cxn modelId="{7FFA211C-49D9-9C4C-8FA4-3E8A1BCC06B5}" type="presOf" srcId="{F4B17AA4-A21E-5E47-A067-091CBDC48065}" destId="{3DE31E3D-9630-DD4C-8481-71382C479CC9}" srcOrd="0" destOrd="0" presId="urn:microsoft.com/office/officeart/2005/8/layout/hierarchy4"/>
    <dgm:cxn modelId="{4FE2691E-EC3E-E943-9B73-501EE90214D6}" srcId="{C2D39115-F329-934D-BAB1-6A4530650198}" destId="{F4B17AA4-A21E-5E47-A067-091CBDC48065}" srcOrd="6" destOrd="0" parTransId="{9C80628C-82DA-AA42-A09F-8B4F2001DBDD}" sibTransId="{9BFD455E-C6EC-5E4F-AF0D-944BC0ADF083}"/>
    <dgm:cxn modelId="{5E0D9730-63A7-C642-9B4F-755C146B18A5}" type="presOf" srcId="{BFD74FD7-3C97-4A4D-81BC-2254392BD71A}" destId="{FAFC496F-47BF-0045-9F1E-A60F71227998}" srcOrd="0" destOrd="0" presId="urn:microsoft.com/office/officeart/2005/8/layout/hierarchy4"/>
    <dgm:cxn modelId="{A7401441-67C4-C34E-822A-65AECF4DFC2E}" srcId="{C2D39115-F329-934D-BAB1-6A4530650198}" destId="{725FFAD7-4AAE-0F46-9951-79CA0135A99D}" srcOrd="1" destOrd="0" parTransId="{7C4536B0-94BB-E447-9734-FBDE9ECB4474}" sibTransId="{88E2C8B2-9B8E-8840-87AF-E91A094BAA54}"/>
    <dgm:cxn modelId="{A79E438B-8FC4-A245-8E85-762600AD6020}" srcId="{C2D39115-F329-934D-BAB1-6A4530650198}" destId="{3A8AC571-D7D7-1847-9467-655294FF5287}" srcOrd="2" destOrd="0" parTransId="{96FE1F6E-94AE-4744-AA95-1F4A781EC118}" sibTransId="{621955DA-1457-1B42-A3D3-B63520926EE1}"/>
    <dgm:cxn modelId="{916AF68C-6083-2047-B08E-B52FAA48D876}" type="presOf" srcId="{725FFAD7-4AAE-0F46-9951-79CA0135A99D}" destId="{D5789565-A0A3-4140-91EC-41EB5ECFBA67}" srcOrd="0" destOrd="0" presId="urn:microsoft.com/office/officeart/2005/8/layout/hierarchy4"/>
    <dgm:cxn modelId="{5260E7A8-468B-5240-A9F3-69A823A2503A}" type="presOf" srcId="{DDE89B2A-41DC-F444-8730-D734D34DAF77}" destId="{B870B216-BDCA-C449-9FE1-41799C17F23F}" srcOrd="0" destOrd="0" presId="urn:microsoft.com/office/officeart/2005/8/layout/hierarchy4"/>
    <dgm:cxn modelId="{B09FC2AD-2217-2047-A861-0E692C19BEF7}" srcId="{C2D39115-F329-934D-BAB1-6A4530650198}" destId="{BFD74FD7-3C97-4A4D-81BC-2254392BD71A}" srcOrd="3" destOrd="0" parTransId="{AD6EC83C-BCAE-4A4C-914F-F7F0590DB9B2}" sibTransId="{97588923-B452-A642-B7E0-11B6DDAE2D02}"/>
    <dgm:cxn modelId="{A0EFCCD4-5EEC-A247-8429-4A6D49B98EAC}" type="presOf" srcId="{65883452-46FA-9047-B9E8-5153520B9F29}" destId="{B08BF7A7-BCCE-7342-B5D6-F3E1D940109B}" srcOrd="0" destOrd="0" presId="urn:microsoft.com/office/officeart/2005/8/layout/hierarchy4"/>
    <dgm:cxn modelId="{B19BCADE-B9EC-1642-8736-69263B27B97B}" type="presOf" srcId="{3A8AC571-D7D7-1847-9467-655294FF5287}" destId="{2659470F-6C5C-5C40-AB00-5CDD80882291}" srcOrd="0" destOrd="0" presId="urn:microsoft.com/office/officeart/2005/8/layout/hierarchy4"/>
    <dgm:cxn modelId="{28AD75F3-C59B-A842-A88B-F2A0EDA2C831}" srcId="{C2D39115-F329-934D-BAB1-6A4530650198}" destId="{65883452-46FA-9047-B9E8-5153520B9F29}" srcOrd="4" destOrd="0" parTransId="{049DFCF6-35C1-7244-A075-CBA287032D58}" sibTransId="{F1671AD8-B8CC-6248-A953-CEC8C404E1E0}"/>
    <dgm:cxn modelId="{2130EB77-D7A3-2644-90D1-F51FF2DEF017}" type="presParOf" srcId="{39C7BF8F-6E62-8949-AB7A-35DF9D22A6E0}" destId="{8DFE6B6E-6D20-9443-8DD6-7832A1739427}" srcOrd="0" destOrd="0" presId="urn:microsoft.com/office/officeart/2005/8/layout/hierarchy4"/>
    <dgm:cxn modelId="{B5392200-034A-EE47-93B9-41D8B6C098CE}" type="presParOf" srcId="{8DFE6B6E-6D20-9443-8DD6-7832A1739427}" destId="{56C1E859-CF72-5246-B918-ED56B8D55297}" srcOrd="0" destOrd="0" presId="urn:microsoft.com/office/officeart/2005/8/layout/hierarchy4"/>
    <dgm:cxn modelId="{E8E62A00-B8D6-2341-A62D-25E8968BE67F}" type="presParOf" srcId="{8DFE6B6E-6D20-9443-8DD6-7832A1739427}" destId="{FDBD78A2-EC59-7F4B-AD30-BD30CDB00DD5}" srcOrd="1" destOrd="0" presId="urn:microsoft.com/office/officeart/2005/8/layout/hierarchy4"/>
    <dgm:cxn modelId="{5B3E5574-F950-3B47-B155-F7D18D1E052D}" type="presParOf" srcId="{39C7BF8F-6E62-8949-AB7A-35DF9D22A6E0}" destId="{8D99D21B-91D4-8A41-8D95-5A264517B806}" srcOrd="1" destOrd="0" presId="urn:microsoft.com/office/officeart/2005/8/layout/hierarchy4"/>
    <dgm:cxn modelId="{A13F15BF-0FFF-234A-A67B-3C839A7CD684}" type="presParOf" srcId="{39C7BF8F-6E62-8949-AB7A-35DF9D22A6E0}" destId="{5B45720A-D27C-3A44-BE05-95EBAEC5434F}" srcOrd="2" destOrd="0" presId="urn:microsoft.com/office/officeart/2005/8/layout/hierarchy4"/>
    <dgm:cxn modelId="{346B7AFA-65B6-894D-8CC4-BB33880CDC2B}" type="presParOf" srcId="{5B45720A-D27C-3A44-BE05-95EBAEC5434F}" destId="{D5789565-A0A3-4140-91EC-41EB5ECFBA67}" srcOrd="0" destOrd="0" presId="urn:microsoft.com/office/officeart/2005/8/layout/hierarchy4"/>
    <dgm:cxn modelId="{2CA21561-6B12-2145-B29B-55785C803D1F}" type="presParOf" srcId="{5B45720A-D27C-3A44-BE05-95EBAEC5434F}" destId="{DE02ADE5-EBCF-4340-8AB4-2DB72F7779DC}" srcOrd="1" destOrd="0" presId="urn:microsoft.com/office/officeart/2005/8/layout/hierarchy4"/>
    <dgm:cxn modelId="{11A34208-CC67-0C42-9135-3537AEC375FE}" type="presParOf" srcId="{39C7BF8F-6E62-8949-AB7A-35DF9D22A6E0}" destId="{9CDBE497-FE27-224B-B04F-51D1DE3B4845}" srcOrd="3" destOrd="0" presId="urn:microsoft.com/office/officeart/2005/8/layout/hierarchy4"/>
    <dgm:cxn modelId="{9CCC6E86-74FE-8845-BE81-0AC981EDF6BF}" type="presParOf" srcId="{39C7BF8F-6E62-8949-AB7A-35DF9D22A6E0}" destId="{3DF92831-1F3D-6F4A-80C5-46D7B697BB31}" srcOrd="4" destOrd="0" presId="urn:microsoft.com/office/officeart/2005/8/layout/hierarchy4"/>
    <dgm:cxn modelId="{27547E89-39B8-834B-B4FB-0FC06FEC3FBD}" type="presParOf" srcId="{3DF92831-1F3D-6F4A-80C5-46D7B697BB31}" destId="{2659470F-6C5C-5C40-AB00-5CDD80882291}" srcOrd="0" destOrd="0" presId="urn:microsoft.com/office/officeart/2005/8/layout/hierarchy4"/>
    <dgm:cxn modelId="{F700665D-763F-ED4A-9CD2-3B6BEB476533}" type="presParOf" srcId="{3DF92831-1F3D-6F4A-80C5-46D7B697BB31}" destId="{83F86052-3A69-6247-BAB6-CD991EA06378}" srcOrd="1" destOrd="0" presId="urn:microsoft.com/office/officeart/2005/8/layout/hierarchy4"/>
    <dgm:cxn modelId="{28D8BA9B-1EC0-2E42-A843-026ACF7A3378}" type="presParOf" srcId="{39C7BF8F-6E62-8949-AB7A-35DF9D22A6E0}" destId="{D557B4CC-ED8B-EA40-BB7D-FC715E508485}" srcOrd="5" destOrd="0" presId="urn:microsoft.com/office/officeart/2005/8/layout/hierarchy4"/>
    <dgm:cxn modelId="{E4DA489B-A43B-1F42-99FD-4E87BCFF57FB}" type="presParOf" srcId="{39C7BF8F-6E62-8949-AB7A-35DF9D22A6E0}" destId="{27302E39-54FB-9F41-96BC-893F65794569}" srcOrd="6" destOrd="0" presId="urn:microsoft.com/office/officeart/2005/8/layout/hierarchy4"/>
    <dgm:cxn modelId="{1C9E7CE6-73FD-BC48-9FC1-0617493DB961}" type="presParOf" srcId="{27302E39-54FB-9F41-96BC-893F65794569}" destId="{FAFC496F-47BF-0045-9F1E-A60F71227998}" srcOrd="0" destOrd="0" presId="urn:microsoft.com/office/officeart/2005/8/layout/hierarchy4"/>
    <dgm:cxn modelId="{63C1FA0A-5F33-D946-A43E-6B45929469F2}" type="presParOf" srcId="{27302E39-54FB-9F41-96BC-893F65794569}" destId="{3E95A892-5841-414A-9A9D-D821E93DA5F5}" srcOrd="1" destOrd="0" presId="urn:microsoft.com/office/officeart/2005/8/layout/hierarchy4"/>
    <dgm:cxn modelId="{58763FE4-EEFE-0441-87C0-75A09C4AF77D}" type="presParOf" srcId="{39C7BF8F-6E62-8949-AB7A-35DF9D22A6E0}" destId="{D4327BAC-D6B9-C044-A5E5-607AC5E5360E}" srcOrd="7" destOrd="0" presId="urn:microsoft.com/office/officeart/2005/8/layout/hierarchy4"/>
    <dgm:cxn modelId="{311B7378-FA10-4947-A050-D7E361FE7E31}" type="presParOf" srcId="{39C7BF8F-6E62-8949-AB7A-35DF9D22A6E0}" destId="{8FAD962B-2B77-7E4C-B0C2-E9624921C6FE}" srcOrd="8" destOrd="0" presId="urn:microsoft.com/office/officeart/2005/8/layout/hierarchy4"/>
    <dgm:cxn modelId="{A5626F97-399F-F340-93A7-FABC6080BCD8}" type="presParOf" srcId="{8FAD962B-2B77-7E4C-B0C2-E9624921C6FE}" destId="{B08BF7A7-BCCE-7342-B5D6-F3E1D940109B}" srcOrd="0" destOrd="0" presId="urn:microsoft.com/office/officeart/2005/8/layout/hierarchy4"/>
    <dgm:cxn modelId="{370619B1-BE0F-1F4A-8168-8B88B915965D}" type="presParOf" srcId="{8FAD962B-2B77-7E4C-B0C2-E9624921C6FE}" destId="{EB369CFD-F0D9-5A4F-BD7B-DF786789D920}" srcOrd="1" destOrd="0" presId="urn:microsoft.com/office/officeart/2005/8/layout/hierarchy4"/>
    <dgm:cxn modelId="{F8A9E8F2-318C-9A44-B3DE-05F8CD922675}" type="presParOf" srcId="{39C7BF8F-6E62-8949-AB7A-35DF9D22A6E0}" destId="{352F8E58-1EA7-7F44-BA3B-9BCC3BAC12BC}" srcOrd="9" destOrd="0" presId="urn:microsoft.com/office/officeart/2005/8/layout/hierarchy4"/>
    <dgm:cxn modelId="{056A5869-38C9-1F46-B170-106AB7891CAE}" type="presParOf" srcId="{39C7BF8F-6E62-8949-AB7A-35DF9D22A6E0}" destId="{41D71285-F4DE-7C4D-A058-1757E9A09B58}" srcOrd="10" destOrd="0" presId="urn:microsoft.com/office/officeart/2005/8/layout/hierarchy4"/>
    <dgm:cxn modelId="{3C43E63D-723A-B64A-ADC4-F5F73505674A}" type="presParOf" srcId="{41D71285-F4DE-7C4D-A058-1757E9A09B58}" destId="{B870B216-BDCA-C449-9FE1-41799C17F23F}" srcOrd="0" destOrd="0" presId="urn:microsoft.com/office/officeart/2005/8/layout/hierarchy4"/>
    <dgm:cxn modelId="{FF0265DF-FDBF-8B4C-98F7-75F3B4E0C28E}" type="presParOf" srcId="{41D71285-F4DE-7C4D-A058-1757E9A09B58}" destId="{4DB6082C-DD3B-AE44-9687-7881A651FD18}" srcOrd="1" destOrd="0" presId="urn:microsoft.com/office/officeart/2005/8/layout/hierarchy4"/>
    <dgm:cxn modelId="{017654AB-A39C-C74F-B9AC-05712F967181}" type="presParOf" srcId="{39C7BF8F-6E62-8949-AB7A-35DF9D22A6E0}" destId="{E88C8BAB-921F-9948-B0FF-359376ACF5C0}" srcOrd="11" destOrd="0" presId="urn:microsoft.com/office/officeart/2005/8/layout/hierarchy4"/>
    <dgm:cxn modelId="{AEF14133-AA72-F546-AFA4-DBAC75093688}" type="presParOf" srcId="{39C7BF8F-6E62-8949-AB7A-35DF9D22A6E0}" destId="{B9D24CA8-4F63-7B47-BB01-AE1D785FF9A1}" srcOrd="12" destOrd="0" presId="urn:microsoft.com/office/officeart/2005/8/layout/hierarchy4"/>
    <dgm:cxn modelId="{D1E9A412-2393-334C-8931-669BF0511A30}" type="presParOf" srcId="{B9D24CA8-4F63-7B47-BB01-AE1D785FF9A1}" destId="{3DE31E3D-9630-DD4C-8481-71382C479CC9}" srcOrd="0" destOrd="0" presId="urn:microsoft.com/office/officeart/2005/8/layout/hierarchy4"/>
    <dgm:cxn modelId="{49D86421-7A4F-544E-B343-B0E99C4E8F87}" type="presParOf" srcId="{B9D24CA8-4F63-7B47-BB01-AE1D785FF9A1}" destId="{0117CA37-5C42-3745-8B9D-A3AC88DE164E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B53DF25-8FD7-F547-B731-A25262D5C24E}" type="doc">
      <dgm:prSet loTypeId="urn:microsoft.com/office/officeart/2005/8/layout/vList2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pt-BR"/>
        </a:p>
      </dgm:t>
    </dgm:pt>
    <dgm:pt modelId="{934841CC-16AF-4845-8A7A-2CE4CDC3A173}">
      <dgm:prSet/>
      <dgm:spPr/>
      <dgm:t>
        <a:bodyPr/>
        <a:lstStyle/>
        <a:p>
          <a:r>
            <a:rPr lang="pt-BR" dirty="0"/>
            <a:t>Sacramento por excelência</a:t>
          </a:r>
        </a:p>
      </dgm:t>
    </dgm:pt>
    <dgm:pt modelId="{C3C36786-C430-534E-BE01-E73F0FED60CB}" type="parTrans" cxnId="{CEC6BF32-2328-6B4D-9B4A-85529BC0BCDB}">
      <dgm:prSet/>
      <dgm:spPr/>
      <dgm:t>
        <a:bodyPr/>
        <a:lstStyle/>
        <a:p>
          <a:endParaRPr lang="pt-BR"/>
        </a:p>
      </dgm:t>
    </dgm:pt>
    <dgm:pt modelId="{1E9D5D24-8866-B543-96A2-62FEF49BA89A}" type="sibTrans" cxnId="{CEC6BF32-2328-6B4D-9B4A-85529BC0BCDB}">
      <dgm:prSet/>
      <dgm:spPr/>
      <dgm:t>
        <a:bodyPr/>
        <a:lstStyle/>
        <a:p>
          <a:endParaRPr lang="pt-BR"/>
        </a:p>
      </dgm:t>
    </dgm:pt>
    <dgm:pt modelId="{C8C2D952-66E3-E34E-8869-B958E0DEF816}">
      <dgm:prSet/>
      <dgm:spPr/>
      <dgm:t>
        <a:bodyPr/>
        <a:lstStyle/>
        <a:p>
          <a:r>
            <a:rPr lang="pt-BR" dirty="0"/>
            <a:t>É fonte e Ápice da vida da Igreja</a:t>
          </a:r>
        </a:p>
      </dgm:t>
    </dgm:pt>
    <dgm:pt modelId="{22806F72-1EA1-2F4E-858D-15280D1F2584}" type="parTrans" cxnId="{86C78786-C2BA-0948-8741-AF2B9A7940DF}">
      <dgm:prSet/>
      <dgm:spPr/>
      <dgm:t>
        <a:bodyPr/>
        <a:lstStyle/>
        <a:p>
          <a:endParaRPr lang="pt-BR"/>
        </a:p>
      </dgm:t>
    </dgm:pt>
    <dgm:pt modelId="{8800546D-5F03-BC43-97E8-F4753EAF969E}" type="sibTrans" cxnId="{86C78786-C2BA-0948-8741-AF2B9A7940DF}">
      <dgm:prSet/>
      <dgm:spPr/>
      <dgm:t>
        <a:bodyPr/>
        <a:lstStyle/>
        <a:p>
          <a:endParaRPr lang="pt-BR"/>
        </a:p>
      </dgm:t>
    </dgm:pt>
    <dgm:pt modelId="{CEC1AA7A-49DD-8743-8CCB-CC840369C7D1}" type="pres">
      <dgm:prSet presAssocID="{5B53DF25-8FD7-F547-B731-A25262D5C24E}" presName="linear" presStyleCnt="0">
        <dgm:presLayoutVars>
          <dgm:animLvl val="lvl"/>
          <dgm:resizeHandles val="exact"/>
        </dgm:presLayoutVars>
      </dgm:prSet>
      <dgm:spPr/>
    </dgm:pt>
    <dgm:pt modelId="{FAB74AC5-66F3-2E49-878D-C73AC3490228}" type="pres">
      <dgm:prSet presAssocID="{934841CC-16AF-4845-8A7A-2CE4CDC3A173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E897BE16-D2E3-F947-A651-C011F2030AAE}" type="pres">
      <dgm:prSet presAssocID="{1E9D5D24-8866-B543-96A2-62FEF49BA89A}" presName="spacer" presStyleCnt="0"/>
      <dgm:spPr/>
    </dgm:pt>
    <dgm:pt modelId="{AFEC9913-F212-0245-92EC-E0D6050876B9}" type="pres">
      <dgm:prSet presAssocID="{C8C2D952-66E3-E34E-8869-B958E0DEF816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CEC6BF32-2328-6B4D-9B4A-85529BC0BCDB}" srcId="{5B53DF25-8FD7-F547-B731-A25262D5C24E}" destId="{934841CC-16AF-4845-8A7A-2CE4CDC3A173}" srcOrd="0" destOrd="0" parTransId="{C3C36786-C430-534E-BE01-E73F0FED60CB}" sibTransId="{1E9D5D24-8866-B543-96A2-62FEF49BA89A}"/>
    <dgm:cxn modelId="{47100348-529E-F34B-BAD9-91C14CA394E0}" type="presOf" srcId="{C8C2D952-66E3-E34E-8869-B958E0DEF816}" destId="{AFEC9913-F212-0245-92EC-E0D6050876B9}" srcOrd="0" destOrd="0" presId="urn:microsoft.com/office/officeart/2005/8/layout/vList2"/>
    <dgm:cxn modelId="{ABBCEA54-393F-BD46-9D3C-DDC78C7D1005}" type="presOf" srcId="{934841CC-16AF-4845-8A7A-2CE4CDC3A173}" destId="{FAB74AC5-66F3-2E49-878D-C73AC3490228}" srcOrd="0" destOrd="0" presId="urn:microsoft.com/office/officeart/2005/8/layout/vList2"/>
    <dgm:cxn modelId="{86C78786-C2BA-0948-8741-AF2B9A7940DF}" srcId="{5B53DF25-8FD7-F547-B731-A25262D5C24E}" destId="{C8C2D952-66E3-E34E-8869-B958E0DEF816}" srcOrd="1" destOrd="0" parTransId="{22806F72-1EA1-2F4E-858D-15280D1F2584}" sibTransId="{8800546D-5F03-BC43-97E8-F4753EAF969E}"/>
    <dgm:cxn modelId="{5E344296-FB75-D644-9E4E-7051149DCC0D}" type="presOf" srcId="{5B53DF25-8FD7-F547-B731-A25262D5C24E}" destId="{CEC1AA7A-49DD-8743-8CCB-CC840369C7D1}" srcOrd="0" destOrd="0" presId="urn:microsoft.com/office/officeart/2005/8/layout/vList2"/>
    <dgm:cxn modelId="{D4DE8A19-4462-FE43-A68C-BC622EAD682B}" type="presParOf" srcId="{CEC1AA7A-49DD-8743-8CCB-CC840369C7D1}" destId="{FAB74AC5-66F3-2E49-878D-C73AC3490228}" srcOrd="0" destOrd="0" presId="urn:microsoft.com/office/officeart/2005/8/layout/vList2"/>
    <dgm:cxn modelId="{601310FF-9744-4649-8C4C-015BDA532B41}" type="presParOf" srcId="{CEC1AA7A-49DD-8743-8CCB-CC840369C7D1}" destId="{E897BE16-D2E3-F947-A651-C011F2030AAE}" srcOrd="1" destOrd="0" presId="urn:microsoft.com/office/officeart/2005/8/layout/vList2"/>
    <dgm:cxn modelId="{DD63B4F0-5929-6F4E-8EDA-6A7178FE9479}" type="presParOf" srcId="{CEC1AA7A-49DD-8743-8CCB-CC840369C7D1}" destId="{AFEC9913-F212-0245-92EC-E0D6050876B9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C1E859-CF72-5246-B918-ED56B8D55297}">
      <dsp:nvSpPr>
        <dsp:cNvPr id="0" name=""/>
        <dsp:cNvSpPr/>
      </dsp:nvSpPr>
      <dsp:spPr>
        <a:xfrm>
          <a:off x="5237" y="0"/>
          <a:ext cx="1368157" cy="35988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/>
            <a:t>GESTOS DE CRISTO QUE A IGREJA CELEBRA</a:t>
          </a:r>
        </a:p>
      </dsp:txBody>
      <dsp:txXfrm>
        <a:off x="45309" y="40072"/>
        <a:ext cx="1288013" cy="3518719"/>
      </dsp:txXfrm>
    </dsp:sp>
    <dsp:sp modelId="{D5789565-A0A3-4140-91EC-41EB5ECFBA67}">
      <dsp:nvSpPr>
        <dsp:cNvPr id="0" name=""/>
        <dsp:cNvSpPr/>
      </dsp:nvSpPr>
      <dsp:spPr>
        <a:xfrm>
          <a:off x="1603244" y="0"/>
          <a:ext cx="1368157" cy="35988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/>
            <a:t>GRAÇA EM 7 SINAIS</a:t>
          </a:r>
        </a:p>
      </dsp:txBody>
      <dsp:txXfrm>
        <a:off x="1643316" y="40072"/>
        <a:ext cx="1288013" cy="3518719"/>
      </dsp:txXfrm>
    </dsp:sp>
    <dsp:sp modelId="{2659470F-6C5C-5C40-AB00-5CDD80882291}">
      <dsp:nvSpPr>
        <dsp:cNvPr id="0" name=""/>
        <dsp:cNvSpPr/>
      </dsp:nvSpPr>
      <dsp:spPr>
        <a:xfrm>
          <a:off x="3201251" y="0"/>
          <a:ext cx="1368157" cy="35988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/>
            <a:t>VIDA DA FAMILIA É SANTIFICADA PELOS SACRAMENTOS</a:t>
          </a:r>
        </a:p>
      </dsp:txBody>
      <dsp:txXfrm>
        <a:off x="3241323" y="40072"/>
        <a:ext cx="1288013" cy="3518719"/>
      </dsp:txXfrm>
    </dsp:sp>
    <dsp:sp modelId="{FAFC496F-47BF-0045-9F1E-A60F71227998}">
      <dsp:nvSpPr>
        <dsp:cNvPr id="0" name=""/>
        <dsp:cNvSpPr/>
      </dsp:nvSpPr>
      <dsp:spPr>
        <a:xfrm>
          <a:off x="4799259" y="0"/>
          <a:ext cx="1368157" cy="35988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/>
            <a:t>ATITUDES DECORRENTES DOS SACRAMENTOS</a:t>
          </a:r>
        </a:p>
      </dsp:txBody>
      <dsp:txXfrm>
        <a:off x="4839331" y="40072"/>
        <a:ext cx="1288013" cy="3518719"/>
      </dsp:txXfrm>
    </dsp:sp>
    <dsp:sp modelId="{B08BF7A7-BCCE-7342-B5D6-F3E1D940109B}">
      <dsp:nvSpPr>
        <dsp:cNvPr id="0" name=""/>
        <dsp:cNvSpPr/>
      </dsp:nvSpPr>
      <dsp:spPr>
        <a:xfrm>
          <a:off x="6397266" y="0"/>
          <a:ext cx="1368157" cy="35988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/>
            <a:t>A EUCARISTIA É CRISTO</a:t>
          </a:r>
        </a:p>
      </dsp:txBody>
      <dsp:txXfrm>
        <a:off x="6437338" y="40072"/>
        <a:ext cx="1288013" cy="3518719"/>
      </dsp:txXfrm>
    </dsp:sp>
    <dsp:sp modelId="{B870B216-BDCA-C449-9FE1-41799C17F23F}">
      <dsp:nvSpPr>
        <dsp:cNvPr id="0" name=""/>
        <dsp:cNvSpPr/>
      </dsp:nvSpPr>
      <dsp:spPr>
        <a:xfrm>
          <a:off x="7995274" y="0"/>
          <a:ext cx="1368157" cy="35988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/>
            <a:t>DEUS PRESENTE NA HISTÓRIA DA FAMÍLIA</a:t>
          </a:r>
        </a:p>
      </dsp:txBody>
      <dsp:txXfrm>
        <a:off x="8035346" y="40072"/>
        <a:ext cx="1288013" cy="3518719"/>
      </dsp:txXfrm>
    </dsp:sp>
    <dsp:sp modelId="{3DE31E3D-9630-DD4C-8481-71382C479CC9}">
      <dsp:nvSpPr>
        <dsp:cNvPr id="0" name=""/>
        <dsp:cNvSpPr/>
      </dsp:nvSpPr>
      <dsp:spPr>
        <a:xfrm>
          <a:off x="9593281" y="0"/>
          <a:ext cx="1368157" cy="35988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/>
            <a:t>FORMADOS PELA PALAVRA E PELOS SACRAMENTOS</a:t>
          </a:r>
        </a:p>
      </dsp:txBody>
      <dsp:txXfrm>
        <a:off x="9633353" y="40072"/>
        <a:ext cx="1288013" cy="351871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B74AC5-66F3-2E49-878D-C73AC3490228}">
      <dsp:nvSpPr>
        <dsp:cNvPr id="0" name=""/>
        <dsp:cNvSpPr/>
      </dsp:nvSpPr>
      <dsp:spPr>
        <a:xfrm>
          <a:off x="0" y="466337"/>
          <a:ext cx="6261100" cy="223938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0980" tIns="220980" rIns="220980" bIns="220980" numCol="1" spcCol="1270" anchor="ctr" anchorCtr="0">
          <a:noAutofit/>
        </a:bodyPr>
        <a:lstStyle/>
        <a:p>
          <a:pPr marL="0" lvl="0" indent="0" algn="l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5800" kern="1200" dirty="0"/>
            <a:t>Sacramento por excelência</a:t>
          </a:r>
        </a:p>
      </dsp:txBody>
      <dsp:txXfrm>
        <a:off x="109318" y="575655"/>
        <a:ext cx="6042464" cy="2020744"/>
      </dsp:txXfrm>
    </dsp:sp>
    <dsp:sp modelId="{AFEC9913-F212-0245-92EC-E0D6050876B9}">
      <dsp:nvSpPr>
        <dsp:cNvPr id="0" name=""/>
        <dsp:cNvSpPr/>
      </dsp:nvSpPr>
      <dsp:spPr>
        <a:xfrm>
          <a:off x="0" y="2872757"/>
          <a:ext cx="6261100" cy="223938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0980" tIns="220980" rIns="220980" bIns="220980" numCol="1" spcCol="1270" anchor="ctr" anchorCtr="0">
          <a:noAutofit/>
        </a:bodyPr>
        <a:lstStyle/>
        <a:p>
          <a:pPr marL="0" lvl="0" indent="0" algn="l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5800" kern="1200" dirty="0"/>
            <a:t>É fonte e Ápice da vida da Igreja</a:t>
          </a:r>
        </a:p>
      </dsp:txBody>
      <dsp:txXfrm>
        <a:off x="109318" y="2982075"/>
        <a:ext cx="6042464" cy="20207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AC5CB9-6234-2545-9332-E41B461319A5}" type="datetimeFigureOut">
              <a:rPr lang="pt-BR" smtClean="0"/>
              <a:t>05/08/2019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3DBA5C-D51F-544B-8658-090528BC250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035704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3DBA5C-D51F-544B-8658-090528BC2508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3954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5F1CA-E4F6-074D-B954-1B5DD57FD952}" type="datetimeFigureOut">
              <a:rPr lang="pt-BR" smtClean="0"/>
              <a:t>05/08/2019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BFA67C69-72A4-A648-ADA2-D8F04CF567A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7793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5F1CA-E4F6-074D-B954-1B5DD57FD952}" type="datetimeFigureOut">
              <a:rPr lang="pt-BR" smtClean="0"/>
              <a:t>05/08/2019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BFA67C69-72A4-A648-ADA2-D8F04CF567A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6465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5F1CA-E4F6-074D-B954-1B5DD57FD952}" type="datetimeFigureOut">
              <a:rPr lang="pt-BR" smtClean="0"/>
              <a:t>05/08/2019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BFA67C69-72A4-A648-ADA2-D8F04CF567A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794751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5F1CA-E4F6-074D-B954-1B5DD57FD952}" type="datetimeFigureOut">
              <a:rPr lang="pt-BR" smtClean="0"/>
              <a:t>05/08/2019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BFA67C69-72A4-A648-ADA2-D8F04CF567AF}" type="slidenum">
              <a:rPr lang="pt-BR" smtClean="0"/>
              <a:t>‹nº›</a:t>
            </a:fld>
            <a:endParaRPr lang="pt-BR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940916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5F1CA-E4F6-074D-B954-1B5DD57FD952}" type="datetimeFigureOut">
              <a:rPr lang="pt-BR" smtClean="0"/>
              <a:t>05/08/2019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BFA67C69-72A4-A648-ADA2-D8F04CF567A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0344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5F1CA-E4F6-074D-B954-1B5DD57FD952}" type="datetimeFigureOut">
              <a:rPr lang="pt-BR" smtClean="0"/>
              <a:t>05/08/2019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67C69-72A4-A648-ADA2-D8F04CF567A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30237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5F1CA-E4F6-074D-B954-1B5DD57FD952}" type="datetimeFigureOut">
              <a:rPr lang="pt-BR" smtClean="0"/>
              <a:t>05/08/2019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67C69-72A4-A648-ADA2-D8F04CF567A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55120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5F1CA-E4F6-074D-B954-1B5DD57FD952}" type="datetimeFigureOut">
              <a:rPr lang="pt-BR" smtClean="0"/>
              <a:t>05/08/2019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67C69-72A4-A648-ADA2-D8F04CF567A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8790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DCE5F1CA-E4F6-074D-B954-1B5DD57FD952}" type="datetimeFigureOut">
              <a:rPr lang="pt-BR" smtClean="0"/>
              <a:t>05/08/2019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BFA67C69-72A4-A648-ADA2-D8F04CF567A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7435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5F1CA-E4F6-074D-B954-1B5DD57FD952}" type="datetimeFigureOut">
              <a:rPr lang="pt-BR" smtClean="0"/>
              <a:t>05/08/2019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67C69-72A4-A648-ADA2-D8F04CF567A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8444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5F1CA-E4F6-074D-B954-1B5DD57FD952}" type="datetimeFigureOut">
              <a:rPr lang="pt-BR" smtClean="0"/>
              <a:t>05/08/2019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BFA67C69-72A4-A648-ADA2-D8F04CF567A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4970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5F1CA-E4F6-074D-B954-1B5DD57FD952}" type="datetimeFigureOut">
              <a:rPr lang="pt-BR" smtClean="0"/>
              <a:t>05/08/2019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67C69-72A4-A648-ADA2-D8F04CF567A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6539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5F1CA-E4F6-074D-B954-1B5DD57FD952}" type="datetimeFigureOut">
              <a:rPr lang="pt-BR" smtClean="0"/>
              <a:t>05/08/2019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67C69-72A4-A648-ADA2-D8F04CF567A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9761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5F1CA-E4F6-074D-B954-1B5DD57FD952}" type="datetimeFigureOut">
              <a:rPr lang="pt-BR" smtClean="0"/>
              <a:t>05/08/2019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67C69-72A4-A648-ADA2-D8F04CF567A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3668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5F1CA-E4F6-074D-B954-1B5DD57FD952}" type="datetimeFigureOut">
              <a:rPr lang="pt-BR" smtClean="0"/>
              <a:t>05/08/2019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67C69-72A4-A648-ADA2-D8F04CF567A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7325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5F1CA-E4F6-074D-B954-1B5DD57FD952}" type="datetimeFigureOut">
              <a:rPr lang="pt-BR" smtClean="0"/>
              <a:t>05/08/2019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67C69-72A4-A648-ADA2-D8F04CF567A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761961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5F1CA-E4F6-074D-B954-1B5DD57FD952}" type="datetimeFigureOut">
              <a:rPr lang="pt-BR" smtClean="0"/>
              <a:t>05/08/2019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67C69-72A4-A648-ADA2-D8F04CF567A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4346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E5F1CA-E4F6-074D-B954-1B5DD57FD952}" type="datetimeFigureOut">
              <a:rPr lang="pt-BR" smtClean="0"/>
              <a:t>05/08/2019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A67C69-72A4-A648-ADA2-D8F04CF567A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164663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tiff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tiff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tiff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if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2F84762E-7FCC-4EAF-B9E7-CE7214491E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927A1389-2A5D-4886-AD82-F213767E67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207"/>
            <a:ext cx="12192000" cy="6858000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A1038667-0C3F-4764-A24D-DA9D9B4748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4527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6AC2195B-895A-4535-8ECD-9F5B669C5C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006045"/>
            <a:ext cx="4965192" cy="144049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571EEFCA-9235-4BC2-85C3-A4EC6EE57A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838764"/>
            <a:ext cx="4964567" cy="3180473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F03B3E5-BBD0-DA47-8752-66AD74873B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0322" y="2063262"/>
            <a:ext cx="3739278" cy="2661138"/>
          </a:xfrm>
        </p:spPr>
        <p:txBody>
          <a:bodyPr anchor="ctr">
            <a:normAutofit/>
          </a:bodyPr>
          <a:lstStyle/>
          <a:p>
            <a:r>
              <a:rPr lang="pt-BR" sz="4600" dirty="0"/>
              <a:t>A vida cristã e os sacramentos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C23CBDC-B8A9-5043-AB1B-22A98A43BA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0323" y="5101298"/>
            <a:ext cx="3739277" cy="1116622"/>
          </a:xfrm>
        </p:spPr>
        <p:txBody>
          <a:bodyPr>
            <a:normAutofit/>
          </a:bodyPr>
          <a:lstStyle/>
          <a:p>
            <a:r>
              <a:rPr lang="pt-BR"/>
              <a:t>PROJETO DIOCESANO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48365F8-FAFD-384D-8ED3-339C192C32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4534" y="50255"/>
            <a:ext cx="4763694" cy="6741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880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000B9EE5-E5A7-4E69-A1F1-5BF0A0E07C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2" name="Rectangle 11">
              <a:extLst>
                <a:ext uri="{FF2B5EF4-FFF2-40B4-BE49-F238E27FC236}">
                  <a16:creationId xmlns:a16="http://schemas.microsoft.com/office/drawing/2014/main" id="{2C334725-6E35-433F-B92D-4E897FA819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CC960A6-9487-44CE-8D7C-E4B21299D6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9079692A-7677-4AFE-8F10-7D0CE6E6DD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55408" y="-1"/>
            <a:ext cx="4736592" cy="685800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B466075-C91E-407D-BFCB-3B87C1128D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796704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9BFD95C-4111-9048-B920-EB5E2788D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7087552" cy="1080938"/>
          </a:xfrm>
        </p:spPr>
        <p:txBody>
          <a:bodyPr>
            <a:normAutofit/>
          </a:bodyPr>
          <a:lstStyle/>
          <a:p>
            <a:r>
              <a:rPr lang="pt-BR" dirty="0"/>
              <a:t>GESTOS DE CRISTO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A6BDBB1-A7C5-42B1-925F-0029F87D4D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967048" cy="321164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D6249B2-D05E-C54C-970E-1855E04398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6423211" cy="3599316"/>
          </a:xfrm>
        </p:spPr>
        <p:txBody>
          <a:bodyPr>
            <a:normAutofit fontScale="92500" lnSpcReduction="10000"/>
          </a:bodyPr>
          <a:lstStyle/>
          <a:p>
            <a:r>
              <a:rPr lang="pt-BR" sz="4800" dirty="0"/>
              <a:t>São gestos de Cristo que a Igreja celebra e atualiza e através dos quais Deus nos comunica sua graça santificando nossa vida.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780DDDFF-943F-7E40-8909-5FFAEB282E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9980" y="2240061"/>
            <a:ext cx="4652020" cy="312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1322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57AA472B-1F43-4674-A61E-6E2C6F412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2" name="Rectangle 11">
              <a:extLst>
                <a:ext uri="{FF2B5EF4-FFF2-40B4-BE49-F238E27FC236}">
                  <a16:creationId xmlns:a16="http://schemas.microsoft.com/office/drawing/2014/main" id="{FD8883E7-F374-489C-BFC4-05B6273ADB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9976594-4DE3-4E2F-A85F-76CFE9C326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E2D263F0-2680-4501-B419-0012D5713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6499753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D8FAAEE-B435-B74E-A6C8-CFBC1D928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5632247" cy="1080938"/>
          </a:xfrm>
        </p:spPr>
        <p:txBody>
          <a:bodyPr>
            <a:normAutofit/>
          </a:bodyPr>
          <a:lstStyle/>
          <a:p>
            <a:pPr algn="r"/>
            <a:r>
              <a:rPr lang="pt-BR" dirty="0"/>
              <a:t>Os sacramentos são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9DEAF99-6143-45DD-A3D2-D7ACCD6AF2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6492240" cy="261714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E427C7B-7500-2F4F-B2F3-47992B5A0F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2887" y="865278"/>
            <a:ext cx="9065130" cy="62014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42400" dirty="0"/>
              <a:t>7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1DB68E5-25F8-4BF3-900C-972F947A4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68256" y="2800352"/>
            <a:ext cx="1713032" cy="1165669"/>
          </a:xfrm>
          <a:prstGeom prst="rect">
            <a:avLst/>
          </a:prstGeom>
          <a:ln>
            <a:noFill/>
          </a:ln>
          <a:effectLst>
            <a:outerShdw blurRad="76200" dist="63500" dir="5040000" algn="t" rotWithShape="0">
              <a:prstClr val="black">
                <a:alpha val="4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4A82EA6-C729-EC4C-876F-4E4F9E48B227}"/>
              </a:ext>
            </a:extLst>
          </p:cNvPr>
          <p:cNvSpPr txBox="1"/>
          <p:nvPr/>
        </p:nvSpPr>
        <p:spPr>
          <a:xfrm>
            <a:off x="610712" y="2553608"/>
            <a:ext cx="71956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600" dirty="0"/>
              <a:t>PERFEIÇÃO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D790473F-6673-CC4F-9A03-135979DD6DF3}"/>
              </a:ext>
            </a:extLst>
          </p:cNvPr>
          <p:cNvSpPr txBox="1"/>
          <p:nvPr/>
        </p:nvSpPr>
        <p:spPr>
          <a:xfrm>
            <a:off x="672086" y="4617917"/>
            <a:ext cx="71956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600" dirty="0"/>
              <a:t>PLENITUDE</a:t>
            </a:r>
          </a:p>
        </p:txBody>
      </p:sp>
    </p:spTree>
    <p:extLst>
      <p:ext uri="{BB962C8B-B14F-4D97-AF65-F5344CB8AC3E}">
        <p14:creationId xmlns:p14="http://schemas.microsoft.com/office/powerpoint/2010/main" val="23379937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1CFC1BB-C5B3-4479-9752-C53221627F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B5FB5AC-39B2-4094-B486-0FCD501D50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150CFE4-97B0-48C6-ACD6-9399CBA119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3C6F7F0-46EA-4F8E-A112-1B517C2B5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691A3CC-CDA1-4C3B-9150-FCFB5373D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ECF6E53-BD29-4C0D-9AD3-3E1708826A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22" name="Rectangle 21">
              <a:extLst>
                <a:ext uri="{FF2B5EF4-FFF2-40B4-BE49-F238E27FC236}">
                  <a16:creationId xmlns:a16="http://schemas.microsoft.com/office/drawing/2014/main" id="{353D341A-76E2-4E18-9186-A23AB8AF90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ADD72CF-72AC-41C3-AC1A-1C864D311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51B680D3-33DA-4AED-8452-A96B49AAA8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4340981"/>
            <a:ext cx="8968085" cy="1660332"/>
          </a:xfrm>
          <a:prstGeom prst="rect">
            <a:avLst/>
          </a:prstGeom>
          <a:solidFill>
            <a:schemeClr val="bg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01FD806-EF18-B14F-A92E-9F84CEE6A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4741478"/>
            <a:ext cx="8133478" cy="9402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3000" dirty="0"/>
              <a:t>ACOMPANHAM OS MOMENTOS </a:t>
            </a:r>
            <a:br>
              <a:rPr lang="en-US" sz="3000" dirty="0"/>
            </a:br>
            <a:r>
              <a:rPr lang="en-US" sz="3000" dirty="0"/>
              <a:t>SIGNIFICATIVOS DA VIDA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D365EC3E-67AC-B44A-B9FA-DEFAD76253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155" r="-2" b="21947"/>
          <a:stretch/>
        </p:blipFill>
        <p:spPr>
          <a:xfrm>
            <a:off x="20" y="10"/>
            <a:ext cx="8966180" cy="4198928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AB854EE0-7215-4BC8-8518-42D6DB2065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4340981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170F728-C2F1-46CE-BA22-F8F0CDF9C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993754"/>
            <a:ext cx="8968085" cy="275942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12791CF-354A-4144-A3C0-4AC8978433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5993754"/>
            <a:ext cx="3080285" cy="275942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5753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730A2E4A-4E1D-41B9-AA0B-34724A7D97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23" name="Rectangle 22">
              <a:extLst>
                <a:ext uri="{FF2B5EF4-FFF2-40B4-BE49-F238E27FC236}">
                  <a16:creationId xmlns:a16="http://schemas.microsoft.com/office/drawing/2014/main" id="{2F1C8607-2E83-4D84-B3BB-7D9A6161A3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5AE8AB0-75CD-4FBB-B35D-77407AE7A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149874F5-DD96-463A-8A6B-232E65C3A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4557357"/>
            <a:ext cx="8978671" cy="1660332"/>
          </a:xfrm>
          <a:prstGeom prst="rect">
            <a:avLst/>
          </a:prstGeom>
          <a:solidFill>
            <a:schemeClr val="bg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2BF229AE-9120-D94F-B85B-B41BF5DFA2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0908" y="4710483"/>
            <a:ext cx="8133478" cy="940240"/>
          </a:xfrm>
        </p:spPr>
        <p:txBody>
          <a:bodyPr>
            <a:normAutofit/>
          </a:bodyPr>
          <a:lstStyle/>
          <a:p>
            <a:r>
              <a:rPr lang="pt-BR" sz="3000"/>
              <a:t>A VIDA DA FAMÍLIA CRISTÃ É MARCADA E SANTIFICADA PELOS SACRAMENTOS</a:t>
            </a:r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2689B709-3441-944E-94C2-24D2E43868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0908" y="5650118"/>
            <a:ext cx="8133478" cy="406566"/>
          </a:xfrm>
        </p:spPr>
        <p:txBody>
          <a:bodyPr>
            <a:normAutofit/>
          </a:bodyPr>
          <a:lstStyle/>
          <a:p>
            <a:endParaRPr lang="pt-BR" sz="180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98237C85-CB8E-674E-80D7-C14B5333D5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249" b="37594"/>
          <a:stretch/>
        </p:blipFill>
        <p:spPr>
          <a:xfrm>
            <a:off x="634277" y="640078"/>
            <a:ext cx="10917644" cy="3609141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DD5B5202-786F-43FD-ADAD-FD113DFBF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22301" y="4557357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7D48E48-6BD6-4E10-B72C-8284B9A123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6" y="6210130"/>
            <a:ext cx="8968085" cy="275942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B048786-CC85-4387-9F6F-160EBBACBA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22301" y="6210130"/>
            <a:ext cx="3080285" cy="275942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1634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905A9BAA-B344-45D2-838C-73856C4B1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21" name="Rectangle 20">
              <a:extLst>
                <a:ext uri="{FF2B5EF4-FFF2-40B4-BE49-F238E27FC236}">
                  <a16:creationId xmlns:a16="http://schemas.microsoft.com/office/drawing/2014/main" id="{390434AA-4632-440E-9AE7-411396A77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462FD1E-E713-4FD4-8746-671C946723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5" name="Imagem 4">
            <a:extLst>
              <a:ext uri="{FF2B5EF4-FFF2-40B4-BE49-F238E27FC236}">
                <a16:creationId xmlns:a16="http://schemas.microsoft.com/office/drawing/2014/main" id="{05BFDA27-9150-DF41-B8D8-0C3F48E47D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744" r="2" b="2"/>
          <a:stretch/>
        </p:blipFill>
        <p:spPr>
          <a:xfrm>
            <a:off x="4636008" y="10"/>
            <a:ext cx="7552815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78A4CDE5-C7BC-41E1-8A4A-79E024CC09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5018565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C471147-09A2-604B-AA61-22949C349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753228"/>
            <a:ext cx="3679028" cy="1080938"/>
          </a:xfrm>
        </p:spPr>
        <p:txBody>
          <a:bodyPr>
            <a:normAutofit/>
          </a:bodyPr>
          <a:lstStyle/>
          <a:p>
            <a:r>
              <a:rPr lang="pt-BR" sz="3200" dirty="0"/>
              <a:t>Santificados pelos Sacramentos.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25C7952-5703-489E-8DBD-F2EFAC8EE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5029200" cy="202738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162994C-D766-144F-B9F2-B6CF8F0127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416" y="2336872"/>
            <a:ext cx="3981541" cy="4161463"/>
          </a:xfrm>
        </p:spPr>
        <p:txBody>
          <a:bodyPr>
            <a:normAutofit/>
          </a:bodyPr>
          <a:lstStyle/>
          <a:p>
            <a:r>
              <a:rPr lang="pt-BR" sz="2000" dirty="0"/>
              <a:t>A família que celebra os sacramentos marca sua existência com a presença de Deus que nos santifica, comunicando sua graça;</a:t>
            </a:r>
          </a:p>
          <a:p>
            <a:endParaRPr lang="pt-BR" sz="2000" dirty="0"/>
          </a:p>
          <a:p>
            <a:r>
              <a:rPr lang="pt-BR" sz="2000" dirty="0"/>
              <a:t>Somos chamados a ser discípulos, testemunhas da fé; saber perdoar e receber o perdão; estar em comunhão com Deus, viver como família; servir e permanecer unidos a Ele até a morte.</a:t>
            </a:r>
          </a:p>
        </p:txBody>
      </p:sp>
    </p:spTree>
    <p:extLst>
      <p:ext uri="{BB962C8B-B14F-4D97-AF65-F5344CB8AC3E}">
        <p14:creationId xmlns:p14="http://schemas.microsoft.com/office/powerpoint/2010/main" val="34014607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B988D63-FA8B-436C-902E-E5005BC049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0" name="Rectangle 9">
              <a:extLst>
                <a:ext uri="{FF2B5EF4-FFF2-40B4-BE49-F238E27FC236}">
                  <a16:creationId xmlns:a16="http://schemas.microsoft.com/office/drawing/2014/main" id="{2FD177FB-983E-4035-8B7A-655342A7E1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596D9C3-C0FC-4500-A696-55B9F77BB7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4" name="Imagem 3">
            <a:extLst>
              <a:ext uri="{FF2B5EF4-FFF2-40B4-BE49-F238E27FC236}">
                <a16:creationId xmlns:a16="http://schemas.microsoft.com/office/drawing/2014/main" id="{24A91B09-DB66-CE4A-97AF-B315C22BCF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326" r="15615"/>
          <a:stretch/>
        </p:blipFill>
        <p:spPr>
          <a:xfrm>
            <a:off x="7547810" y="10"/>
            <a:ext cx="4641013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493E730-2044-49B5-A022-B8D6F35934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796704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CD1C2D0-6CD7-EF4E-A6E6-9D4A71D94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7087552" cy="1080938"/>
          </a:xfrm>
        </p:spPr>
        <p:txBody>
          <a:bodyPr>
            <a:normAutofit/>
          </a:bodyPr>
          <a:lstStyle/>
          <a:p>
            <a:r>
              <a:rPr lang="pt-BR" dirty="0"/>
              <a:t>Atitudes que aprendemos pelos sacramentos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8976801-4346-4636-BA62-265C81DFE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967048" cy="321164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58F0ED4-203D-7E43-BA2F-D38ECEDD3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429" y="2113872"/>
            <a:ext cx="6668103" cy="4482871"/>
          </a:xfrm>
        </p:spPr>
        <p:txBody>
          <a:bodyPr>
            <a:normAutofit lnSpcReduction="10000"/>
          </a:bodyPr>
          <a:lstStyle/>
          <a:p>
            <a:r>
              <a:rPr lang="pt-BR" sz="3600" dirty="0"/>
              <a:t>Acolher a vida e o outro;</a:t>
            </a:r>
          </a:p>
          <a:p>
            <a:r>
              <a:rPr lang="pt-BR" sz="3600" dirty="0"/>
              <a:t>Doar ou dedicar a vida aos outros;</a:t>
            </a:r>
          </a:p>
          <a:p>
            <a:r>
              <a:rPr lang="pt-BR" sz="3600" dirty="0"/>
              <a:t>Dar e receber perdão;</a:t>
            </a:r>
          </a:p>
          <a:p>
            <a:r>
              <a:rPr lang="pt-BR" sz="3600" dirty="0"/>
              <a:t>Amar;</a:t>
            </a:r>
          </a:p>
          <a:p>
            <a:r>
              <a:rPr lang="pt-BR" sz="3600" dirty="0"/>
              <a:t>Servir; </a:t>
            </a:r>
          </a:p>
          <a:p>
            <a:r>
              <a:rPr lang="pt-BR" sz="3600" dirty="0"/>
              <a:t>Ser solícito e generosos com os doentes e idosos</a:t>
            </a:r>
          </a:p>
        </p:txBody>
      </p:sp>
    </p:spTree>
    <p:extLst>
      <p:ext uri="{BB962C8B-B14F-4D97-AF65-F5344CB8AC3E}">
        <p14:creationId xmlns:p14="http://schemas.microsoft.com/office/powerpoint/2010/main" val="8328783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>
            <a:extLst>
              <a:ext uri="{FF2B5EF4-FFF2-40B4-BE49-F238E27FC236}">
                <a16:creationId xmlns:a16="http://schemas.microsoft.com/office/drawing/2014/main" id="{01CFC1BB-C5B3-4479-9752-C53221627F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5B5FB5AC-39B2-4094-B486-0FCD501D50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7150CFE4-97B0-48C6-ACD6-9399CBA119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A3C6F7F0-46EA-4F8E-A112-1B517C2B5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1691A3CC-CDA1-4C3B-9150-FCFB5373D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6B3A8D61-B951-F548-95F4-F94C84BDFF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7400"/>
          <a:stretch/>
        </p:blipFill>
        <p:spPr>
          <a:xfrm>
            <a:off x="4644526" y="10"/>
            <a:ext cx="7552945" cy="685799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25D611BD-13D6-4754-93F1-8ABAB8116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006045"/>
            <a:ext cx="4965192" cy="144049"/>
          </a:xfrm>
          <a:prstGeom prst="rect">
            <a:avLst/>
          </a:prstGeom>
        </p:spPr>
      </p:pic>
      <p:sp>
        <p:nvSpPr>
          <p:cNvPr id="74" name="Rectangle 73">
            <a:extLst>
              <a:ext uri="{FF2B5EF4-FFF2-40B4-BE49-F238E27FC236}">
                <a16:creationId xmlns:a16="http://schemas.microsoft.com/office/drawing/2014/main" id="{D1564798-5942-49A9-89E9-7BF6D02392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838764"/>
            <a:ext cx="4964567" cy="3180473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C861626-6687-A04A-8664-A4EC69585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2063262"/>
            <a:ext cx="3739278" cy="266113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400"/>
              <a:t>A EUCARISTIA É CRISTO</a:t>
            </a:r>
          </a:p>
        </p:txBody>
      </p:sp>
    </p:spTree>
    <p:extLst>
      <p:ext uri="{BB962C8B-B14F-4D97-AF65-F5344CB8AC3E}">
        <p14:creationId xmlns:p14="http://schemas.microsoft.com/office/powerpoint/2010/main" val="32052341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2A773CA-28F4-49C2-BFA3-49A5867C7A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D7C72BA-4476-4E4B-BC37-9A75FD0C59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009A16D-868B-4145-BBC6-555098537E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4527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992EB33-38E1-4175-8EE2-9BB8CC159C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006045"/>
            <a:ext cx="4965192" cy="14466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DCAE5CF-5D29-4779-83E1-BDB64E4F30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838764"/>
            <a:ext cx="4964567" cy="3180473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D0737FA-5BB8-6B4B-9AD9-2452C5916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2063262"/>
            <a:ext cx="3739279" cy="2661052"/>
          </a:xfrm>
        </p:spPr>
        <p:txBody>
          <a:bodyPr>
            <a:normAutofit/>
          </a:bodyPr>
          <a:lstStyle/>
          <a:p>
            <a:pPr algn="r"/>
            <a:r>
              <a:rPr lang="pt-BR" sz="4400"/>
              <a:t>O que é a EUCARISTIA?</a:t>
            </a:r>
          </a:p>
        </p:txBody>
      </p:sp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id="{7042DA0F-713F-1144-B0A5-8A8D62A404D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02909913"/>
              </p:ext>
            </p:extLst>
          </p:nvPr>
        </p:nvGraphicFramePr>
        <p:xfrm>
          <a:off x="5284788" y="639763"/>
          <a:ext cx="6261100" cy="5578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6563192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905A9BAA-B344-45D2-838C-73856C4B1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21" name="Rectangle 20">
              <a:extLst>
                <a:ext uri="{FF2B5EF4-FFF2-40B4-BE49-F238E27FC236}">
                  <a16:creationId xmlns:a16="http://schemas.microsoft.com/office/drawing/2014/main" id="{390434AA-4632-440E-9AE7-411396A77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462FD1E-E713-4FD4-8746-671C946723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5" name="Imagem 4">
            <a:extLst>
              <a:ext uri="{FF2B5EF4-FFF2-40B4-BE49-F238E27FC236}">
                <a16:creationId xmlns:a16="http://schemas.microsoft.com/office/drawing/2014/main" id="{814C629B-0FAC-A840-AC1F-6AF32FC771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963" r="7072" b="-2"/>
          <a:stretch/>
        </p:blipFill>
        <p:spPr>
          <a:xfrm>
            <a:off x="4636008" y="10"/>
            <a:ext cx="7552815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78A4CDE5-C7BC-41E1-8A4A-79E024CC09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5018565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6001B79-F59D-064A-BD55-8F3E8270F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753228"/>
            <a:ext cx="3679028" cy="1080938"/>
          </a:xfrm>
        </p:spPr>
        <p:txBody>
          <a:bodyPr>
            <a:normAutofit/>
          </a:bodyPr>
          <a:lstStyle/>
          <a:p>
            <a:r>
              <a:rPr lang="pt-BR" sz="2200"/>
              <a:t>Alegria de ter Deus presente na história da família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25C7952-5703-489E-8DBD-F2EFAC8EE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5029200" cy="202738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5FB8DE9-28E1-AB4F-8562-3B7BAA8755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008" y="2336873"/>
            <a:ext cx="3976949" cy="4289558"/>
          </a:xfrm>
        </p:spPr>
        <p:txBody>
          <a:bodyPr>
            <a:normAutofit/>
          </a:bodyPr>
          <a:lstStyle/>
          <a:p>
            <a:r>
              <a:rPr lang="pt-BR" dirty="0"/>
              <a:t>A família que celebra os sacramentos vive sua história em sintonia e comunhão com Deus.</a:t>
            </a:r>
          </a:p>
          <a:p>
            <a:endParaRPr lang="pt-BR" dirty="0"/>
          </a:p>
          <a:p>
            <a:r>
              <a:rPr lang="pt-BR" dirty="0"/>
              <a:t>Para a família cristã, a celebração de cada sacramentos deve ser motivo de alegria e festa pois é encontro com o Senhor.</a:t>
            </a:r>
          </a:p>
        </p:txBody>
      </p:sp>
    </p:spTree>
    <p:extLst>
      <p:ext uri="{BB962C8B-B14F-4D97-AF65-F5344CB8AC3E}">
        <p14:creationId xmlns:p14="http://schemas.microsoft.com/office/powerpoint/2010/main" val="26039905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A865E47-4365-4F21-B8EA-13B2C12BCB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0" name="Rectangle 9">
              <a:extLst>
                <a:ext uri="{FF2B5EF4-FFF2-40B4-BE49-F238E27FC236}">
                  <a16:creationId xmlns:a16="http://schemas.microsoft.com/office/drawing/2014/main" id="{0CE24988-BB27-40E5-A961-9FA7ED0DB9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0BDE80E-ADE0-4E16-8F80-306A15F4D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1278B61-55D3-2743-87A9-0EEA095FA8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2336873"/>
            <a:ext cx="5041628" cy="4360810"/>
          </a:xfrm>
        </p:spPr>
        <p:txBody>
          <a:bodyPr>
            <a:normAutofit lnSpcReduction="10000"/>
          </a:bodyPr>
          <a:lstStyle/>
          <a:p>
            <a:r>
              <a:rPr lang="pt-BR" sz="3600" dirty="0"/>
              <a:t>Alguém deseja partilhar um momento em que a celebração de um sacramento tenha sido uma experiência significativa e marcante para a família?</a:t>
            </a:r>
          </a:p>
        </p:txBody>
      </p:sp>
      <p:pic>
        <p:nvPicPr>
          <p:cNvPr id="4" name="Imagem 3" descr="Uma imagem contendo pessoa, interior, sentado&#10;&#10;Descrição gerada automaticamente">
            <a:extLst>
              <a:ext uri="{FF2B5EF4-FFF2-40B4-BE49-F238E27FC236}">
                <a16:creationId xmlns:a16="http://schemas.microsoft.com/office/drawing/2014/main" id="{D8167438-89DC-9B41-B1DF-15530E8FC0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05" r="25445" b="-2"/>
          <a:stretch/>
        </p:blipFill>
        <p:spPr>
          <a:xfrm>
            <a:off x="6096000" y="10"/>
            <a:ext cx="6092823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3BC1C09-8FD1-4619-B317-E9EED5E55D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6499753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7D84FDD-1EDF-1D43-A110-56E48F953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5041629" cy="1080938"/>
          </a:xfrm>
        </p:spPr>
        <p:txBody>
          <a:bodyPr>
            <a:normAutofit/>
          </a:bodyPr>
          <a:lstStyle/>
          <a:p>
            <a:r>
              <a:rPr lang="pt-BR" dirty="0"/>
              <a:t>Um momento de partilha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3143E80-C928-46DB-9299-0BD06348A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6492240" cy="26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7389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96EE0D67-6875-9142-8ACD-CD0FA178C35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CANTO INICIAL</a:t>
            </a:r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A2D1E059-CD14-2C47-8437-8A24E64092E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/>
              <a:t>A ESCOLHA</a:t>
            </a:r>
          </a:p>
        </p:txBody>
      </p:sp>
    </p:spTree>
    <p:extLst>
      <p:ext uri="{BB962C8B-B14F-4D97-AF65-F5344CB8AC3E}">
        <p14:creationId xmlns:p14="http://schemas.microsoft.com/office/powerpoint/2010/main" val="26500088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FE6DBF9-94F5-4877-B532-D859966E97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5EBA155-CB71-48F7-8A85-0B293C7739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12192000" cy="6858000"/>
          </a:xfrm>
          <a:prstGeom prst="rect">
            <a:avLst/>
          </a:prstGeom>
        </p:spPr>
      </p:pic>
      <p:sp>
        <p:nvSpPr>
          <p:cNvPr id="24" name="Rectangle 15">
            <a:extLst>
              <a:ext uri="{FF2B5EF4-FFF2-40B4-BE49-F238E27FC236}">
                <a16:creationId xmlns:a16="http://schemas.microsoft.com/office/drawing/2014/main" id="{7A9A3980-304B-4116-B0FB-155B054B0D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5992" y="0"/>
            <a:ext cx="4636008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17">
            <a:extLst>
              <a:ext uri="{FF2B5EF4-FFF2-40B4-BE49-F238E27FC236}">
                <a16:creationId xmlns:a16="http://schemas.microsoft.com/office/drawing/2014/main" id="{924FA7CC-8015-40C6-9D92-644E30DCC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2"/>
            <a:ext cx="7767872" cy="225365"/>
          </a:xfrm>
          <a:prstGeom prst="rect">
            <a:avLst/>
          </a:prstGeom>
        </p:spPr>
      </p:pic>
      <p:sp>
        <p:nvSpPr>
          <p:cNvPr id="26" name="Rectangle 19">
            <a:extLst>
              <a:ext uri="{FF2B5EF4-FFF2-40B4-BE49-F238E27FC236}">
                <a16:creationId xmlns:a16="http://schemas.microsoft.com/office/drawing/2014/main" id="{D146040E-7E20-4B05-9660-47E254E1A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2590078"/>
            <a:ext cx="7868173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F73214A-C9B6-AF42-B539-6EE6AC2E77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6752110" cy="1373070"/>
          </a:xfrm>
        </p:spPr>
        <p:txBody>
          <a:bodyPr anchor="ctr">
            <a:normAutofit/>
          </a:bodyPr>
          <a:lstStyle/>
          <a:p>
            <a:r>
              <a:rPr lang="pt-BR" sz="3400"/>
              <a:t>Por sua Palavra e Sacramentos Deus forma seus filhos</a:t>
            </a:r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B9BF63D7-2896-CC40-83EF-8DF1DCD2AB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6752109" cy="1117687"/>
          </a:xfrm>
        </p:spPr>
        <p:txBody>
          <a:bodyPr>
            <a:normAutofit/>
          </a:bodyPr>
          <a:lstStyle/>
          <a:p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9DBCBCC9-3148-6A4E-96DE-961ED3FA19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7091" y="1055517"/>
            <a:ext cx="3358478" cy="4746965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E5E394CD-3CB5-6443-9309-75CDD3BA6079}"/>
              </a:ext>
            </a:extLst>
          </p:cNvPr>
          <p:cNvSpPr/>
          <p:nvPr/>
        </p:nvSpPr>
        <p:spPr>
          <a:xfrm>
            <a:off x="8478982" y="1218249"/>
            <a:ext cx="2518202" cy="384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42137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4979F40-3A44-4CCB-9EB7-F8318BCE57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5291D39-6B03-4BB5-BFC6-CBF11E90B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FD071FA-0514-4371-9568-86216A1F46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211DDA4-E7B5-4325-A844-B7F59B084B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9218CD5-16D2-3E4D-87EF-583EFB7BD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4136123" cy="1080938"/>
          </a:xfrm>
        </p:spPr>
        <p:txBody>
          <a:bodyPr>
            <a:normAutofit/>
          </a:bodyPr>
          <a:lstStyle/>
          <a:p>
            <a:endParaRPr lang="pt-BR" sz="240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D58E222-6309-4F79-AC20-9D3C69CD9B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A1C08F2-F4A6-1C4D-BA45-DF6C33597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3656289" cy="3599316"/>
          </a:xfrm>
        </p:spPr>
        <p:txBody>
          <a:bodyPr>
            <a:normAutofit/>
          </a:bodyPr>
          <a:lstStyle/>
          <a:p>
            <a:r>
              <a:rPr lang="pt-BR" sz="3600"/>
              <a:t>Vida cristã da família é profundamente marcada pela ação da graça de Deus nos sacramentos;</a:t>
            </a:r>
          </a:p>
          <a:p>
            <a:pPr marL="0" indent="0">
              <a:buNone/>
            </a:pPr>
            <a:endParaRPr lang="pt-BR" sz="360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50D36D24-4A33-4248-A7A4-1556B1541B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8914" y="90549"/>
            <a:ext cx="4797631" cy="6781103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061A7A54-A732-6643-BDD7-5938DFE785A9}"/>
              </a:ext>
            </a:extLst>
          </p:cNvPr>
          <p:cNvSpPr/>
          <p:nvPr/>
        </p:nvSpPr>
        <p:spPr>
          <a:xfrm>
            <a:off x="6602681" y="349640"/>
            <a:ext cx="4205452" cy="384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74129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218CD5-16D2-3E4D-87EF-583EFB7BD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4136123" cy="1080938"/>
          </a:xfrm>
        </p:spPr>
        <p:txBody>
          <a:bodyPr>
            <a:normAutofit/>
          </a:bodyPr>
          <a:lstStyle/>
          <a:p>
            <a:endParaRPr lang="pt-BR" sz="240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A1C08F2-F4A6-1C4D-BA45-DF6C33597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4046058" cy="4111428"/>
          </a:xfrm>
        </p:spPr>
        <p:txBody>
          <a:bodyPr>
            <a:normAutofit/>
          </a:bodyPr>
          <a:lstStyle/>
          <a:p>
            <a:r>
              <a:rPr lang="pt-BR" sz="4400" dirty="0"/>
              <a:t>Iluminada pela Palavra de Deus a vida da família se firma e se desenvolve</a:t>
            </a:r>
          </a:p>
          <a:p>
            <a:pPr marL="0" indent="0">
              <a:buNone/>
            </a:pPr>
            <a:endParaRPr lang="pt-BR" sz="4400" dirty="0"/>
          </a:p>
        </p:txBody>
      </p:sp>
      <p:pic>
        <p:nvPicPr>
          <p:cNvPr id="4" name="Imagem 3" descr="Uma imagem contendo pessoa, mesa, interior, comida&#10;&#10;Descrição gerada automaticamente">
            <a:extLst>
              <a:ext uri="{FF2B5EF4-FFF2-40B4-BE49-F238E27FC236}">
                <a16:creationId xmlns:a16="http://schemas.microsoft.com/office/drawing/2014/main" id="{E40C5DAC-7F87-2342-BC90-484358F364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2200" y="2336873"/>
            <a:ext cx="6269479" cy="3698992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559232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05A9BAA-B344-45D2-838C-73856C4B1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0" name="Rectangle 9">
              <a:extLst>
                <a:ext uri="{FF2B5EF4-FFF2-40B4-BE49-F238E27FC236}">
                  <a16:creationId xmlns:a16="http://schemas.microsoft.com/office/drawing/2014/main" id="{390434AA-4632-440E-9AE7-411396A77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462FD1E-E713-4FD4-8746-671C946723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4" name="Imagem 3">
            <a:extLst>
              <a:ext uri="{FF2B5EF4-FFF2-40B4-BE49-F238E27FC236}">
                <a16:creationId xmlns:a16="http://schemas.microsoft.com/office/drawing/2014/main" id="{1D83A980-16F9-B648-AEFC-0C90090664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95"/>
          <a:stretch/>
        </p:blipFill>
        <p:spPr>
          <a:xfrm>
            <a:off x="4636008" y="10"/>
            <a:ext cx="7552815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8A4CDE5-C7BC-41E1-8A4A-79E024CC09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5018565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0303447-2FAE-5141-B908-FB3A437BD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753228"/>
            <a:ext cx="3679028" cy="1080938"/>
          </a:xfrm>
        </p:spPr>
        <p:txBody>
          <a:bodyPr>
            <a:normAutofit/>
          </a:bodyPr>
          <a:lstStyle/>
          <a:p>
            <a:endParaRPr lang="pt-BR" sz="320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25C7952-5703-489E-8DBD-F2EFAC8EE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5029200" cy="202738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CAAE616-7884-344B-AA49-2CDC9555AE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2336873"/>
            <a:ext cx="3581635" cy="3599316"/>
          </a:xfrm>
        </p:spPr>
        <p:txBody>
          <a:bodyPr>
            <a:normAutofit fontScale="92500"/>
          </a:bodyPr>
          <a:lstStyle/>
          <a:p>
            <a:r>
              <a:rPr lang="pt-BR" sz="2800" dirty="0"/>
              <a:t>A fé bem alimentada e firmada gera cristãos que serão o sal da terra e a luz do mundo, conforme incumbência que recebemos de Jesus (Mateus 5,13-14)</a:t>
            </a:r>
          </a:p>
        </p:txBody>
      </p:sp>
    </p:spTree>
    <p:extLst>
      <p:ext uri="{BB962C8B-B14F-4D97-AF65-F5344CB8AC3E}">
        <p14:creationId xmlns:p14="http://schemas.microsoft.com/office/powerpoint/2010/main" val="17155548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BAFE2F-C8C2-8F4C-82DC-1B717102E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/>
          <a:lstStyle/>
          <a:p>
            <a:r>
              <a:rPr lang="pt-BR" dirty="0"/>
              <a:t>Créditos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32E6C08-B9A1-6845-8BB7-B473DCED0C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4724400"/>
            <a:ext cx="9613861" cy="1668989"/>
          </a:xfrm>
        </p:spPr>
        <p:txBody>
          <a:bodyPr>
            <a:normAutofit/>
          </a:bodyPr>
          <a:lstStyle/>
          <a:p>
            <a:pPr algn="just"/>
            <a:r>
              <a:rPr lang="pt-BR" sz="2800" dirty="0"/>
              <a:t>Texto: Secretariado Diocesano de Taubaté</a:t>
            </a:r>
          </a:p>
          <a:p>
            <a:pPr algn="just"/>
            <a:r>
              <a:rPr lang="pt-BR" sz="2800" dirty="0"/>
              <a:t>Fotos: Google</a:t>
            </a:r>
          </a:p>
          <a:p>
            <a:pPr algn="just"/>
            <a:r>
              <a:rPr lang="pt-BR" sz="2800" dirty="0"/>
              <a:t>Diagramação: </a:t>
            </a:r>
            <a:r>
              <a:rPr lang="pt-BR" sz="2800" dirty="0" err="1"/>
              <a:t>Pe</a:t>
            </a:r>
            <a:r>
              <a:rPr lang="pt-BR" sz="2800" dirty="0"/>
              <a:t> Kleber Rodrigues da Silva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BBE32A3-1F42-5345-A5EB-BA8E5C9F7D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6601" y="2270575"/>
            <a:ext cx="5321300" cy="201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3944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19">
            <a:extLst>
              <a:ext uri="{FF2B5EF4-FFF2-40B4-BE49-F238E27FC236}">
                <a16:creationId xmlns:a16="http://schemas.microsoft.com/office/drawing/2014/main" id="{F4979F40-3A44-4CCB-9EB7-F8318BCE57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5291D39-6B03-4BB5-BFC6-CBF11E90B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12192000" cy="6858000"/>
          </a:xfrm>
          <a:prstGeom prst="rect">
            <a:avLst/>
          </a:prstGeom>
        </p:spPr>
      </p:pic>
      <p:sp>
        <p:nvSpPr>
          <p:cNvPr id="30" name="Rectangle 23">
            <a:extLst>
              <a:ext uri="{FF2B5EF4-FFF2-40B4-BE49-F238E27FC236}">
                <a16:creationId xmlns:a16="http://schemas.microsoft.com/office/drawing/2014/main" id="{AFD071FA-0514-4371-9568-86216A1F46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25">
            <a:extLst>
              <a:ext uri="{FF2B5EF4-FFF2-40B4-BE49-F238E27FC236}">
                <a16:creationId xmlns:a16="http://schemas.microsoft.com/office/drawing/2014/main" id="{5211DDA4-E7B5-4325-A844-B7F59B084B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DA88A57-CAF9-DD40-8AAB-7C4943961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4136123" cy="1080938"/>
          </a:xfrm>
        </p:spPr>
        <p:txBody>
          <a:bodyPr>
            <a:normAutofit/>
          </a:bodyPr>
          <a:lstStyle/>
          <a:p>
            <a:r>
              <a:rPr lang="pt-BR" sz="2400"/>
              <a:t>OBJETIVOS DO NOSSO ENCONTRO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D58E222-6309-4F79-AC20-9D3C69CD9B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0200C85-20DB-BF40-964A-0053AFB334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631" y="2336873"/>
            <a:ext cx="4110979" cy="42301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/>
              <a:t>Tomar consciência de que a vida cristã é alimentada pelos Sacramentos, gestos de Cristo repetidos pela Igreja.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Pelos Sacramentos, o Senhor nos concede graças que marcam momentos significativos de nossa vida.</a:t>
            </a:r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D045EF8-34ED-C340-9F91-C7EB572265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6090" y="1328725"/>
            <a:ext cx="6269479" cy="4200550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89625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610D2AE-07EF-436A-9755-AA8DF4B93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ACDD17-9043-46DF-882D-420365B79C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F2D8AD5-434A-4C0E-9F5B-C1AFD645F3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076427E-E8F8-C549-AF04-A500E9F81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4136123" cy="1080938"/>
          </a:xfrm>
        </p:spPr>
        <p:txBody>
          <a:bodyPr>
            <a:normAutofit/>
          </a:bodyPr>
          <a:lstStyle/>
          <a:p>
            <a:r>
              <a:rPr lang="pt-BR" sz="4400" dirty="0"/>
              <a:t>TEXTO BÍBLICO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92B246D-47CC-40F8-8DE7-B65D409E9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9E3BB81-F415-1D42-82B5-BD3B014F1A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165" y="2231867"/>
            <a:ext cx="4374279" cy="4314298"/>
          </a:xfrm>
        </p:spPr>
        <p:txBody>
          <a:bodyPr>
            <a:normAutofit/>
          </a:bodyPr>
          <a:lstStyle/>
          <a:p>
            <a:r>
              <a:rPr lang="pt-BR" sz="3600" dirty="0"/>
              <a:t>A Eucaristia é memorial do amor do Senhor que dá vida por nós. Todo amor espera um amor de correspondência.</a:t>
            </a:r>
            <a:endParaRPr lang="pt-BR" sz="2800" dirty="0"/>
          </a:p>
          <a:p>
            <a:endParaRPr lang="pt-BR" sz="2800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C994D010-2296-224A-A600-D1EF1B554EAC}"/>
              </a:ext>
            </a:extLst>
          </p:cNvPr>
          <p:cNvSpPr/>
          <p:nvPr/>
        </p:nvSpPr>
        <p:spPr>
          <a:xfrm>
            <a:off x="5330519" y="753228"/>
            <a:ext cx="601042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400" dirty="0"/>
              <a:t>1 Coríntios 11,23-26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31BEB876-4096-4143-B454-16CD23FC96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2259" y="2231867"/>
            <a:ext cx="6797525" cy="3806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8040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2E911EF-80F5-4781-A4DF-44EFAF242F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0A2A734-17E4-44D5-9630-D54D6AF746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FFB5C33-24B2-4764-BDBD-4C10A21DB1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88808" y="0"/>
            <a:ext cx="340319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8" name="Picture 14">
            <a:extLst>
              <a:ext uri="{FF2B5EF4-FFF2-40B4-BE49-F238E27FC236}">
                <a16:creationId xmlns:a16="http://schemas.microsoft.com/office/drawing/2014/main" id="{FEB601E2-EFED-4313-BEE4-9E27B94FC6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2852"/>
            <a:ext cx="9110541" cy="24655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425DB5A-CEE1-4EE1-8C4A-689E49D354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2590078"/>
            <a:ext cx="9110542" cy="1660332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BE1ED46-8615-B14F-97E3-2BA9094204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0510" y="2733709"/>
            <a:ext cx="7657792" cy="1373070"/>
          </a:xfrm>
        </p:spPr>
        <p:txBody>
          <a:bodyPr>
            <a:normAutofit/>
          </a:bodyPr>
          <a:lstStyle/>
          <a:p>
            <a:r>
              <a:rPr lang="pt-BR" sz="3800">
                <a:solidFill>
                  <a:srgbClr val="FFFFFF"/>
                </a:solidFill>
              </a:rPr>
              <a:t>MOMENTO DE SILÊNCIO E ACOLHIDA INTERIOR DA PALAVRA</a:t>
            </a:r>
          </a:p>
        </p:txBody>
      </p:sp>
      <p:sp>
        <p:nvSpPr>
          <p:cNvPr id="4" name="Subtítulo 3">
            <a:extLst>
              <a:ext uri="{FF2B5EF4-FFF2-40B4-BE49-F238E27FC236}">
                <a16:creationId xmlns:a16="http://schemas.microsoft.com/office/drawing/2014/main" id="{DC5F19A1-7CEE-D64B-B1B1-017768BCF6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94149" y="4394039"/>
            <a:ext cx="7304152" cy="1117687"/>
          </a:xfrm>
        </p:spPr>
        <p:txBody>
          <a:bodyPr>
            <a:norm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743558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900981-C593-1E41-8977-F9A1E50B6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RECORDAÇÃO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9B4B1AF-3083-B749-B2A2-6C6B560BE9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7200" dirty="0"/>
              <a:t>O QUE LEMBRAMOS DO SEGUNDO ENCONTRO?</a:t>
            </a:r>
          </a:p>
          <a:p>
            <a:endParaRPr lang="pt-BR" sz="7200" dirty="0"/>
          </a:p>
        </p:txBody>
      </p:sp>
    </p:spTree>
    <p:extLst>
      <p:ext uri="{BB962C8B-B14F-4D97-AF65-F5344CB8AC3E}">
        <p14:creationId xmlns:p14="http://schemas.microsoft.com/office/powerpoint/2010/main" val="14332532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13DEF4-09BD-A94D-98EC-7B3F78A4C40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7 REFERÊNCIAS </a:t>
            </a:r>
            <a:br>
              <a:rPr lang="pt-BR" dirty="0"/>
            </a:br>
            <a:r>
              <a:rPr lang="pt-BR" dirty="0"/>
              <a:t>PARA ESTE ENCONTRO</a:t>
            </a:r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7A980B13-51D8-A14C-A256-C1188FB6657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20150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13DEF4-09BD-A94D-98EC-7B3F78A4C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7 REFERÊNCIAS DESTE ENCONTRO</a:t>
            </a:r>
          </a:p>
        </p:txBody>
      </p:sp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id="{CB5B6938-03A4-714A-B31A-5BC73696973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0590447"/>
              </p:ext>
            </p:extLst>
          </p:nvPr>
        </p:nvGraphicFramePr>
        <p:xfrm>
          <a:off x="681038" y="2336800"/>
          <a:ext cx="10966676" cy="35988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424723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5C18694-F55B-41C0-ABF3-C1D971F99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3E46CA8-7278-4BA3-AACE-235B5B3B53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44775560-3108-6F40-B43A-3724BEFEA9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7" y="643467"/>
            <a:ext cx="10905066" cy="3251878"/>
          </a:xfrm>
          <a:effectLst>
            <a:outerShdw blurRad="88900" dist="38100" dir="2700000" algn="tl" rotWithShape="0">
              <a:prstClr val="black">
                <a:alpha val="3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pt-BR" sz="7200" dirty="0"/>
              <a:t>O QUE SÃO OS SACRAMENTOS?</a:t>
            </a:r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0F835F21-85FA-6244-8748-C1CE7C97FE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23933" y="4233672"/>
            <a:ext cx="8144134" cy="1145829"/>
          </a:xfrm>
          <a:effectLst>
            <a:outerShdw blurRad="88900" dist="38100" dir="2700000" algn="tl" rotWithShape="0">
              <a:prstClr val="black">
                <a:alpha val="3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endParaRPr lang="pt-BR" sz="1600"/>
          </a:p>
        </p:txBody>
      </p:sp>
    </p:spTree>
    <p:extLst>
      <p:ext uri="{BB962C8B-B14F-4D97-AF65-F5344CB8AC3E}">
        <p14:creationId xmlns:p14="http://schemas.microsoft.com/office/powerpoint/2010/main" val="1269063901"/>
      </p:ext>
    </p:extLst>
  </p:cSld>
  <p:clrMapOvr>
    <a:masterClrMapping/>
  </p:clrMapOvr>
</p:sld>
</file>

<file path=ppt/theme/theme1.xml><?xml version="1.0" encoding="utf-8"?>
<a:theme xmlns:a="http://schemas.openxmlformats.org/drawingml/2006/main" name="Berlim">
  <a:themeElements>
    <a:clrScheme name="Berlim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m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m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475</Words>
  <Application>Microsoft Macintosh PowerPoint</Application>
  <PresentationFormat>Widescreen</PresentationFormat>
  <Paragraphs>62</Paragraphs>
  <Slides>24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24</vt:i4>
      </vt:variant>
    </vt:vector>
  </HeadingPairs>
  <TitlesOfParts>
    <vt:vector size="28" baseType="lpstr">
      <vt:lpstr>Arial</vt:lpstr>
      <vt:lpstr>Calibri</vt:lpstr>
      <vt:lpstr>Trebuchet MS</vt:lpstr>
      <vt:lpstr>Berlim</vt:lpstr>
      <vt:lpstr>A vida cristã e os sacramentos</vt:lpstr>
      <vt:lpstr>CANTO INICIAL</vt:lpstr>
      <vt:lpstr>OBJETIVOS DO NOSSO ENCONTRO</vt:lpstr>
      <vt:lpstr>TEXTO BÍBLICO</vt:lpstr>
      <vt:lpstr>MOMENTO DE SILÊNCIO E ACOLHIDA INTERIOR DA PALAVRA</vt:lpstr>
      <vt:lpstr>RECORDAÇÃO</vt:lpstr>
      <vt:lpstr>7 REFERÊNCIAS  PARA ESTE ENCONTRO</vt:lpstr>
      <vt:lpstr>7 REFERÊNCIAS DESTE ENCONTRO</vt:lpstr>
      <vt:lpstr>O QUE SÃO OS SACRAMENTOS?</vt:lpstr>
      <vt:lpstr>GESTOS DE CRISTO</vt:lpstr>
      <vt:lpstr>Os sacramentos são</vt:lpstr>
      <vt:lpstr>ACOMPANHAM OS MOMENTOS  SIGNIFICATIVOS DA VIDA</vt:lpstr>
      <vt:lpstr>A VIDA DA FAMÍLIA CRISTÃ É MARCADA E SANTIFICADA PELOS SACRAMENTOS</vt:lpstr>
      <vt:lpstr>Santificados pelos Sacramentos.</vt:lpstr>
      <vt:lpstr>Atitudes que aprendemos pelos sacramentos</vt:lpstr>
      <vt:lpstr>A EUCARISTIA É CRISTO</vt:lpstr>
      <vt:lpstr>O que é a EUCARISTIA?</vt:lpstr>
      <vt:lpstr>Alegria de ter Deus presente na história da família</vt:lpstr>
      <vt:lpstr>Um momento de partilha</vt:lpstr>
      <vt:lpstr>Por sua Palavra e Sacramentos Deus forma seus filhos</vt:lpstr>
      <vt:lpstr>Apresentação do PowerPoint</vt:lpstr>
      <vt:lpstr>Apresentação do PowerPoint</vt:lpstr>
      <vt:lpstr>Apresentação do PowerPoint</vt:lpstr>
      <vt:lpstr>Créditos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vida cristã e os sacramentos</dc:title>
  <dc:creator>Kleber Rodrigues</dc:creator>
  <cp:lastModifiedBy>Kleber Rodrigues</cp:lastModifiedBy>
  <cp:revision>1</cp:revision>
  <cp:lastPrinted>2019-08-05T22:04:03Z</cp:lastPrinted>
  <dcterms:created xsi:type="dcterms:W3CDTF">2019-08-05T22:01:51Z</dcterms:created>
  <dcterms:modified xsi:type="dcterms:W3CDTF">2019-08-05T22:04:07Z</dcterms:modified>
</cp:coreProperties>
</file>