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81" r:id="rId10"/>
    <p:sldId id="265" r:id="rId11"/>
    <p:sldId id="266" r:id="rId12"/>
    <p:sldId id="294" r:id="rId13"/>
    <p:sldId id="268" r:id="rId14"/>
    <p:sldId id="269" r:id="rId15"/>
    <p:sldId id="282" r:id="rId16"/>
    <p:sldId id="283" r:id="rId17"/>
    <p:sldId id="270" r:id="rId18"/>
    <p:sldId id="284" r:id="rId19"/>
    <p:sldId id="285" r:id="rId20"/>
    <p:sldId id="287" r:id="rId21"/>
    <p:sldId id="288" r:id="rId22"/>
    <p:sldId id="289" r:id="rId23"/>
    <p:sldId id="290" r:id="rId24"/>
    <p:sldId id="291" r:id="rId25"/>
    <p:sldId id="292" r:id="rId26"/>
    <p:sldId id="293" r:id="rId27"/>
    <p:sldId id="278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58"/>
    <p:restoredTop sz="92996"/>
  </p:normalViewPr>
  <p:slideViewPr>
    <p:cSldViewPr snapToGrid="0" snapToObjects="1">
      <p:cViewPr varScale="1">
        <p:scale>
          <a:sx n="108" d="100"/>
          <a:sy n="108" d="100"/>
        </p:scale>
        <p:origin x="129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B53DF25-8FD7-F547-B731-A25262D5C24E}" type="doc">
      <dgm:prSet loTypeId="urn:microsoft.com/office/officeart/2005/8/layout/vList2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pt-BR"/>
        </a:p>
      </dgm:t>
    </dgm:pt>
    <dgm:pt modelId="{934841CC-16AF-4845-8A7A-2CE4CDC3A173}">
      <dgm:prSet/>
      <dgm:spPr/>
      <dgm:t>
        <a:bodyPr/>
        <a:lstStyle/>
        <a:p>
          <a:r>
            <a:rPr lang="pt-BR" dirty="0"/>
            <a:t>Jesus ensina que em nossa oração não precisamos multiplicar as palavras, como que tentando convencer a Deus sobre aquilo que precisamos (</a:t>
          </a:r>
          <a:r>
            <a:rPr lang="pt-BR" dirty="0" err="1"/>
            <a:t>Mt</a:t>
          </a:r>
          <a:r>
            <a:rPr lang="pt-BR" dirty="0"/>
            <a:t> 6,7).</a:t>
          </a:r>
        </a:p>
      </dgm:t>
    </dgm:pt>
    <dgm:pt modelId="{C3C36786-C430-534E-BE01-E73F0FED60CB}" type="parTrans" cxnId="{CEC6BF32-2328-6B4D-9B4A-85529BC0BCDB}">
      <dgm:prSet/>
      <dgm:spPr/>
      <dgm:t>
        <a:bodyPr/>
        <a:lstStyle/>
        <a:p>
          <a:endParaRPr lang="pt-BR"/>
        </a:p>
      </dgm:t>
    </dgm:pt>
    <dgm:pt modelId="{1E9D5D24-8866-B543-96A2-62FEF49BA89A}" type="sibTrans" cxnId="{CEC6BF32-2328-6B4D-9B4A-85529BC0BCDB}">
      <dgm:prSet/>
      <dgm:spPr/>
      <dgm:t>
        <a:bodyPr/>
        <a:lstStyle/>
        <a:p>
          <a:endParaRPr lang="pt-BR"/>
        </a:p>
      </dgm:t>
    </dgm:pt>
    <dgm:pt modelId="{C8C2D952-66E3-E34E-8869-B958E0DEF816}">
      <dgm:prSet/>
      <dgm:spPr/>
      <dgm:t>
        <a:bodyPr/>
        <a:lstStyle/>
        <a:p>
          <a:r>
            <a:rPr lang="pt-BR" dirty="0"/>
            <a:t>Ensina também que que a oração verdadeira não consiste em ficar falando “Senhor, Senhor”, mas em fazer a vontade de Deus (cf. </a:t>
          </a:r>
          <a:r>
            <a:rPr lang="pt-BR" dirty="0" err="1"/>
            <a:t>Mt</a:t>
          </a:r>
          <a:r>
            <a:rPr lang="pt-BR" dirty="0"/>
            <a:t> 7,21). Como podemos recorrer a Deus pedindo o que precisamos se não atendermos ao que Ele nos pede? </a:t>
          </a:r>
        </a:p>
      </dgm:t>
    </dgm:pt>
    <dgm:pt modelId="{22806F72-1EA1-2F4E-858D-15280D1F2584}" type="parTrans" cxnId="{86C78786-C2BA-0948-8741-AF2B9A7940DF}">
      <dgm:prSet/>
      <dgm:spPr/>
      <dgm:t>
        <a:bodyPr/>
        <a:lstStyle/>
        <a:p>
          <a:endParaRPr lang="pt-BR"/>
        </a:p>
      </dgm:t>
    </dgm:pt>
    <dgm:pt modelId="{8800546D-5F03-BC43-97E8-F4753EAF969E}" type="sibTrans" cxnId="{86C78786-C2BA-0948-8741-AF2B9A7940DF}">
      <dgm:prSet/>
      <dgm:spPr/>
      <dgm:t>
        <a:bodyPr/>
        <a:lstStyle/>
        <a:p>
          <a:endParaRPr lang="pt-BR"/>
        </a:p>
      </dgm:t>
    </dgm:pt>
    <dgm:pt modelId="{CEC1AA7A-49DD-8743-8CCB-CC840369C7D1}" type="pres">
      <dgm:prSet presAssocID="{5B53DF25-8FD7-F547-B731-A25262D5C24E}" presName="linear" presStyleCnt="0">
        <dgm:presLayoutVars>
          <dgm:animLvl val="lvl"/>
          <dgm:resizeHandles val="exact"/>
        </dgm:presLayoutVars>
      </dgm:prSet>
      <dgm:spPr/>
    </dgm:pt>
    <dgm:pt modelId="{FAB74AC5-66F3-2E49-878D-C73AC3490228}" type="pres">
      <dgm:prSet presAssocID="{934841CC-16AF-4845-8A7A-2CE4CDC3A173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E897BE16-D2E3-F947-A651-C011F2030AAE}" type="pres">
      <dgm:prSet presAssocID="{1E9D5D24-8866-B543-96A2-62FEF49BA89A}" presName="spacer" presStyleCnt="0"/>
      <dgm:spPr/>
    </dgm:pt>
    <dgm:pt modelId="{AFEC9913-F212-0245-92EC-E0D6050876B9}" type="pres">
      <dgm:prSet presAssocID="{C8C2D952-66E3-E34E-8869-B958E0DEF816}" presName="parentText" presStyleLbl="node1" presStyleIdx="1" presStyleCnt="2" custLinFactY="14710" custLinFactNeighborX="3414" custLinFactNeighborY="100000">
        <dgm:presLayoutVars>
          <dgm:chMax val="0"/>
          <dgm:bulletEnabled val="1"/>
        </dgm:presLayoutVars>
      </dgm:prSet>
      <dgm:spPr/>
    </dgm:pt>
  </dgm:ptLst>
  <dgm:cxnLst>
    <dgm:cxn modelId="{CEC6BF32-2328-6B4D-9B4A-85529BC0BCDB}" srcId="{5B53DF25-8FD7-F547-B731-A25262D5C24E}" destId="{934841CC-16AF-4845-8A7A-2CE4CDC3A173}" srcOrd="0" destOrd="0" parTransId="{C3C36786-C430-534E-BE01-E73F0FED60CB}" sibTransId="{1E9D5D24-8866-B543-96A2-62FEF49BA89A}"/>
    <dgm:cxn modelId="{47100348-529E-F34B-BAD9-91C14CA394E0}" type="presOf" srcId="{C8C2D952-66E3-E34E-8869-B958E0DEF816}" destId="{AFEC9913-F212-0245-92EC-E0D6050876B9}" srcOrd="0" destOrd="0" presId="urn:microsoft.com/office/officeart/2005/8/layout/vList2"/>
    <dgm:cxn modelId="{ABBCEA54-393F-BD46-9D3C-DDC78C7D1005}" type="presOf" srcId="{934841CC-16AF-4845-8A7A-2CE4CDC3A173}" destId="{FAB74AC5-66F3-2E49-878D-C73AC3490228}" srcOrd="0" destOrd="0" presId="urn:microsoft.com/office/officeart/2005/8/layout/vList2"/>
    <dgm:cxn modelId="{86C78786-C2BA-0948-8741-AF2B9A7940DF}" srcId="{5B53DF25-8FD7-F547-B731-A25262D5C24E}" destId="{C8C2D952-66E3-E34E-8869-B958E0DEF816}" srcOrd="1" destOrd="0" parTransId="{22806F72-1EA1-2F4E-858D-15280D1F2584}" sibTransId="{8800546D-5F03-BC43-97E8-F4753EAF969E}"/>
    <dgm:cxn modelId="{5E344296-FB75-D644-9E4E-7051149DCC0D}" type="presOf" srcId="{5B53DF25-8FD7-F547-B731-A25262D5C24E}" destId="{CEC1AA7A-49DD-8743-8CCB-CC840369C7D1}" srcOrd="0" destOrd="0" presId="urn:microsoft.com/office/officeart/2005/8/layout/vList2"/>
    <dgm:cxn modelId="{D4DE8A19-4462-FE43-A68C-BC622EAD682B}" type="presParOf" srcId="{CEC1AA7A-49DD-8743-8CCB-CC840369C7D1}" destId="{FAB74AC5-66F3-2E49-878D-C73AC3490228}" srcOrd="0" destOrd="0" presId="urn:microsoft.com/office/officeart/2005/8/layout/vList2"/>
    <dgm:cxn modelId="{601310FF-9744-4649-8C4C-015BDA532B41}" type="presParOf" srcId="{CEC1AA7A-49DD-8743-8CCB-CC840369C7D1}" destId="{E897BE16-D2E3-F947-A651-C011F2030AAE}" srcOrd="1" destOrd="0" presId="urn:microsoft.com/office/officeart/2005/8/layout/vList2"/>
    <dgm:cxn modelId="{DD63B4F0-5929-6F4E-8EDA-6A7178FE9479}" type="presParOf" srcId="{CEC1AA7A-49DD-8743-8CCB-CC840369C7D1}" destId="{AFEC9913-F212-0245-92EC-E0D6050876B9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B53DF25-8FD7-F547-B731-A25262D5C24E}" type="doc">
      <dgm:prSet loTypeId="urn:microsoft.com/office/officeart/2005/8/layout/vList2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pt-BR"/>
        </a:p>
      </dgm:t>
    </dgm:pt>
    <dgm:pt modelId="{934841CC-16AF-4845-8A7A-2CE4CDC3A173}">
      <dgm:prSet/>
      <dgm:spPr/>
      <dgm:t>
        <a:bodyPr/>
        <a:lstStyle/>
        <a:p>
          <a:r>
            <a:rPr lang="pt-BR" dirty="0"/>
            <a:t>Deus não precisa de nossa oração, mas nossa oração nos ajuda a conformar nossa vida à vontade de Deus. Por isso, a oração é essencial a nós e à nossa família cristã. </a:t>
          </a:r>
        </a:p>
      </dgm:t>
    </dgm:pt>
    <dgm:pt modelId="{C3C36786-C430-534E-BE01-E73F0FED60CB}" type="parTrans" cxnId="{CEC6BF32-2328-6B4D-9B4A-85529BC0BCDB}">
      <dgm:prSet/>
      <dgm:spPr/>
      <dgm:t>
        <a:bodyPr/>
        <a:lstStyle/>
        <a:p>
          <a:endParaRPr lang="pt-BR"/>
        </a:p>
      </dgm:t>
    </dgm:pt>
    <dgm:pt modelId="{1E9D5D24-8866-B543-96A2-62FEF49BA89A}" type="sibTrans" cxnId="{CEC6BF32-2328-6B4D-9B4A-85529BC0BCDB}">
      <dgm:prSet/>
      <dgm:spPr/>
      <dgm:t>
        <a:bodyPr/>
        <a:lstStyle/>
        <a:p>
          <a:endParaRPr lang="pt-BR"/>
        </a:p>
      </dgm:t>
    </dgm:pt>
    <dgm:pt modelId="{C8C2D952-66E3-E34E-8869-B958E0DEF816}">
      <dgm:prSet/>
      <dgm:spPr/>
      <dgm:t>
        <a:bodyPr/>
        <a:lstStyle/>
        <a:p>
          <a:r>
            <a:rPr lang="pt-BR" dirty="0"/>
            <a:t>Além da </a:t>
          </a:r>
          <a:r>
            <a:rPr lang="pt-BR" b="1" dirty="0"/>
            <a:t>oração comunitária</a:t>
          </a:r>
          <a:r>
            <a:rPr lang="pt-BR" dirty="0"/>
            <a:t>, que fazemos na igreja, e além de nossa </a:t>
          </a:r>
          <a:r>
            <a:rPr lang="pt-BR" b="1" dirty="0"/>
            <a:t>oração pessoal</a:t>
          </a:r>
          <a:r>
            <a:rPr lang="pt-BR" dirty="0"/>
            <a:t>, é importante desenvolver a prática da </a:t>
          </a:r>
          <a:r>
            <a:rPr lang="pt-BR" b="1" dirty="0"/>
            <a:t>oração em família</a:t>
          </a:r>
          <a:r>
            <a:rPr lang="pt-BR" dirty="0"/>
            <a:t>, igreja doméstica. </a:t>
          </a:r>
        </a:p>
      </dgm:t>
    </dgm:pt>
    <dgm:pt modelId="{22806F72-1EA1-2F4E-858D-15280D1F2584}" type="parTrans" cxnId="{86C78786-C2BA-0948-8741-AF2B9A7940DF}">
      <dgm:prSet/>
      <dgm:spPr/>
      <dgm:t>
        <a:bodyPr/>
        <a:lstStyle/>
        <a:p>
          <a:endParaRPr lang="pt-BR"/>
        </a:p>
      </dgm:t>
    </dgm:pt>
    <dgm:pt modelId="{8800546D-5F03-BC43-97E8-F4753EAF969E}" type="sibTrans" cxnId="{86C78786-C2BA-0948-8741-AF2B9A7940DF}">
      <dgm:prSet/>
      <dgm:spPr/>
      <dgm:t>
        <a:bodyPr/>
        <a:lstStyle/>
        <a:p>
          <a:endParaRPr lang="pt-BR"/>
        </a:p>
      </dgm:t>
    </dgm:pt>
    <dgm:pt modelId="{CEC1AA7A-49DD-8743-8CCB-CC840369C7D1}" type="pres">
      <dgm:prSet presAssocID="{5B53DF25-8FD7-F547-B731-A25262D5C24E}" presName="linear" presStyleCnt="0">
        <dgm:presLayoutVars>
          <dgm:animLvl val="lvl"/>
          <dgm:resizeHandles val="exact"/>
        </dgm:presLayoutVars>
      </dgm:prSet>
      <dgm:spPr/>
    </dgm:pt>
    <dgm:pt modelId="{FAB74AC5-66F3-2E49-878D-C73AC3490228}" type="pres">
      <dgm:prSet presAssocID="{934841CC-16AF-4845-8A7A-2CE4CDC3A173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E897BE16-D2E3-F947-A651-C011F2030AAE}" type="pres">
      <dgm:prSet presAssocID="{1E9D5D24-8866-B543-96A2-62FEF49BA89A}" presName="spacer" presStyleCnt="0"/>
      <dgm:spPr/>
    </dgm:pt>
    <dgm:pt modelId="{AFEC9913-F212-0245-92EC-E0D6050876B9}" type="pres">
      <dgm:prSet presAssocID="{C8C2D952-66E3-E34E-8869-B958E0DEF816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CEC6BF32-2328-6B4D-9B4A-85529BC0BCDB}" srcId="{5B53DF25-8FD7-F547-B731-A25262D5C24E}" destId="{934841CC-16AF-4845-8A7A-2CE4CDC3A173}" srcOrd="0" destOrd="0" parTransId="{C3C36786-C430-534E-BE01-E73F0FED60CB}" sibTransId="{1E9D5D24-8866-B543-96A2-62FEF49BA89A}"/>
    <dgm:cxn modelId="{47100348-529E-F34B-BAD9-91C14CA394E0}" type="presOf" srcId="{C8C2D952-66E3-E34E-8869-B958E0DEF816}" destId="{AFEC9913-F212-0245-92EC-E0D6050876B9}" srcOrd="0" destOrd="0" presId="urn:microsoft.com/office/officeart/2005/8/layout/vList2"/>
    <dgm:cxn modelId="{ABBCEA54-393F-BD46-9D3C-DDC78C7D1005}" type="presOf" srcId="{934841CC-16AF-4845-8A7A-2CE4CDC3A173}" destId="{FAB74AC5-66F3-2E49-878D-C73AC3490228}" srcOrd="0" destOrd="0" presId="urn:microsoft.com/office/officeart/2005/8/layout/vList2"/>
    <dgm:cxn modelId="{86C78786-C2BA-0948-8741-AF2B9A7940DF}" srcId="{5B53DF25-8FD7-F547-B731-A25262D5C24E}" destId="{C8C2D952-66E3-E34E-8869-B958E0DEF816}" srcOrd="1" destOrd="0" parTransId="{22806F72-1EA1-2F4E-858D-15280D1F2584}" sibTransId="{8800546D-5F03-BC43-97E8-F4753EAF969E}"/>
    <dgm:cxn modelId="{5E344296-FB75-D644-9E4E-7051149DCC0D}" type="presOf" srcId="{5B53DF25-8FD7-F547-B731-A25262D5C24E}" destId="{CEC1AA7A-49DD-8743-8CCB-CC840369C7D1}" srcOrd="0" destOrd="0" presId="urn:microsoft.com/office/officeart/2005/8/layout/vList2"/>
    <dgm:cxn modelId="{D4DE8A19-4462-FE43-A68C-BC622EAD682B}" type="presParOf" srcId="{CEC1AA7A-49DD-8743-8CCB-CC840369C7D1}" destId="{FAB74AC5-66F3-2E49-878D-C73AC3490228}" srcOrd="0" destOrd="0" presId="urn:microsoft.com/office/officeart/2005/8/layout/vList2"/>
    <dgm:cxn modelId="{601310FF-9744-4649-8C4C-015BDA532B41}" type="presParOf" srcId="{CEC1AA7A-49DD-8743-8CCB-CC840369C7D1}" destId="{E897BE16-D2E3-F947-A651-C011F2030AAE}" srcOrd="1" destOrd="0" presId="urn:microsoft.com/office/officeart/2005/8/layout/vList2"/>
    <dgm:cxn modelId="{DD63B4F0-5929-6F4E-8EDA-6A7178FE9479}" type="presParOf" srcId="{CEC1AA7A-49DD-8743-8CCB-CC840369C7D1}" destId="{AFEC9913-F212-0245-92EC-E0D6050876B9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446F6E4-EB4B-8649-9C2B-51CC7916FBA1}" type="doc">
      <dgm:prSet loTypeId="urn:microsoft.com/office/officeart/2005/8/layout/chevron1" loCatId="" qsTypeId="urn:microsoft.com/office/officeart/2005/8/quickstyle/simple1" qsCatId="simple" csTypeId="urn:microsoft.com/office/officeart/2005/8/colors/accent1_2" csCatId="accent1" phldr="1"/>
      <dgm:spPr/>
    </dgm:pt>
    <dgm:pt modelId="{F857473E-DFD3-4242-8B96-0828D6ED3551}">
      <dgm:prSet phldrT="[Texto]"/>
      <dgm:spPr/>
      <dgm:t>
        <a:bodyPr/>
        <a:lstStyle/>
        <a:p>
          <a:r>
            <a:rPr lang="pt-BR" dirty="0"/>
            <a:t>Ler</a:t>
          </a:r>
        </a:p>
      </dgm:t>
    </dgm:pt>
    <dgm:pt modelId="{77490375-A52D-F543-AC6F-123C1B1BE476}" type="parTrans" cxnId="{18CD34FF-4A27-C54E-8AC9-B6A261629820}">
      <dgm:prSet/>
      <dgm:spPr/>
      <dgm:t>
        <a:bodyPr/>
        <a:lstStyle/>
        <a:p>
          <a:endParaRPr lang="pt-BR"/>
        </a:p>
      </dgm:t>
    </dgm:pt>
    <dgm:pt modelId="{B5FC7107-353E-D44F-93FC-23ED37E559DD}" type="sibTrans" cxnId="{18CD34FF-4A27-C54E-8AC9-B6A261629820}">
      <dgm:prSet/>
      <dgm:spPr/>
      <dgm:t>
        <a:bodyPr/>
        <a:lstStyle/>
        <a:p>
          <a:endParaRPr lang="pt-BR"/>
        </a:p>
      </dgm:t>
    </dgm:pt>
    <dgm:pt modelId="{A8283436-5908-E045-AB45-93A1CAB6228E}">
      <dgm:prSet phldrT="[Texto]"/>
      <dgm:spPr/>
      <dgm:t>
        <a:bodyPr/>
        <a:lstStyle/>
        <a:p>
          <a:r>
            <a:rPr lang="pt-BR" dirty="0"/>
            <a:t>Partilhar</a:t>
          </a:r>
        </a:p>
      </dgm:t>
    </dgm:pt>
    <dgm:pt modelId="{8D3F3CD9-12C3-EB4A-8B0A-1937FF61DF5C}" type="parTrans" cxnId="{AE2BE745-205D-CA49-8450-E8E8326275A0}">
      <dgm:prSet/>
      <dgm:spPr/>
      <dgm:t>
        <a:bodyPr/>
        <a:lstStyle/>
        <a:p>
          <a:endParaRPr lang="pt-BR"/>
        </a:p>
      </dgm:t>
    </dgm:pt>
    <dgm:pt modelId="{2ADD1569-C695-864C-9B65-B08F61B92E19}" type="sibTrans" cxnId="{AE2BE745-205D-CA49-8450-E8E8326275A0}">
      <dgm:prSet/>
      <dgm:spPr/>
      <dgm:t>
        <a:bodyPr/>
        <a:lstStyle/>
        <a:p>
          <a:endParaRPr lang="pt-BR"/>
        </a:p>
      </dgm:t>
    </dgm:pt>
    <dgm:pt modelId="{962D3C2F-ED6E-8A40-9FFD-8361BB28D73F}">
      <dgm:prSet phldrT="[Texto]"/>
      <dgm:spPr/>
      <dgm:t>
        <a:bodyPr/>
        <a:lstStyle/>
        <a:p>
          <a:r>
            <a:rPr lang="pt-BR" dirty="0"/>
            <a:t>Rezar</a:t>
          </a:r>
        </a:p>
      </dgm:t>
    </dgm:pt>
    <dgm:pt modelId="{42630F2D-E0C2-A44A-8AA6-13AB3F47B1C4}" type="parTrans" cxnId="{0E8B7CDD-4F0F-6B48-852F-13CE02CDBDE1}">
      <dgm:prSet/>
      <dgm:spPr/>
      <dgm:t>
        <a:bodyPr/>
        <a:lstStyle/>
        <a:p>
          <a:endParaRPr lang="pt-BR"/>
        </a:p>
      </dgm:t>
    </dgm:pt>
    <dgm:pt modelId="{596B8374-D3A6-E74C-A4F8-7D7E6BE0FC4A}" type="sibTrans" cxnId="{0E8B7CDD-4F0F-6B48-852F-13CE02CDBDE1}">
      <dgm:prSet/>
      <dgm:spPr/>
      <dgm:t>
        <a:bodyPr/>
        <a:lstStyle/>
        <a:p>
          <a:endParaRPr lang="pt-BR"/>
        </a:p>
      </dgm:t>
    </dgm:pt>
    <dgm:pt modelId="{6AAE1ECC-BB3A-A24B-8FBE-2141106C2649}" type="pres">
      <dgm:prSet presAssocID="{B446F6E4-EB4B-8649-9C2B-51CC7916FBA1}" presName="Name0" presStyleCnt="0">
        <dgm:presLayoutVars>
          <dgm:dir/>
          <dgm:animLvl val="lvl"/>
          <dgm:resizeHandles val="exact"/>
        </dgm:presLayoutVars>
      </dgm:prSet>
      <dgm:spPr/>
    </dgm:pt>
    <dgm:pt modelId="{72839EC8-78E3-674F-9265-BC78F0ADC504}" type="pres">
      <dgm:prSet presAssocID="{F857473E-DFD3-4242-8B96-0828D6ED3551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43742BF1-C37B-8D4E-97C8-17E468F678B8}" type="pres">
      <dgm:prSet presAssocID="{B5FC7107-353E-D44F-93FC-23ED37E559DD}" presName="parTxOnlySpace" presStyleCnt="0"/>
      <dgm:spPr/>
    </dgm:pt>
    <dgm:pt modelId="{68D99D65-FC8A-B043-BDC0-E7505C44691B}" type="pres">
      <dgm:prSet presAssocID="{A8283436-5908-E045-AB45-93A1CAB6228E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B58A7BA5-5265-D047-83FC-87BD888D286A}" type="pres">
      <dgm:prSet presAssocID="{2ADD1569-C695-864C-9B65-B08F61B92E19}" presName="parTxOnlySpace" presStyleCnt="0"/>
      <dgm:spPr/>
    </dgm:pt>
    <dgm:pt modelId="{91055A32-F1CC-7443-B885-95BE362CD8EF}" type="pres">
      <dgm:prSet presAssocID="{962D3C2F-ED6E-8A40-9FFD-8361BB28D73F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FE02BE22-71F5-1B43-BC93-C9C3AE877335}" type="presOf" srcId="{B446F6E4-EB4B-8649-9C2B-51CC7916FBA1}" destId="{6AAE1ECC-BB3A-A24B-8FBE-2141106C2649}" srcOrd="0" destOrd="0" presId="urn:microsoft.com/office/officeart/2005/8/layout/chevron1"/>
    <dgm:cxn modelId="{AE2BE745-205D-CA49-8450-E8E8326275A0}" srcId="{B446F6E4-EB4B-8649-9C2B-51CC7916FBA1}" destId="{A8283436-5908-E045-AB45-93A1CAB6228E}" srcOrd="1" destOrd="0" parTransId="{8D3F3CD9-12C3-EB4A-8B0A-1937FF61DF5C}" sibTransId="{2ADD1569-C695-864C-9B65-B08F61B92E19}"/>
    <dgm:cxn modelId="{92820547-1349-F045-BB53-1A256930B949}" type="presOf" srcId="{A8283436-5908-E045-AB45-93A1CAB6228E}" destId="{68D99D65-FC8A-B043-BDC0-E7505C44691B}" srcOrd="0" destOrd="0" presId="urn:microsoft.com/office/officeart/2005/8/layout/chevron1"/>
    <dgm:cxn modelId="{62CDA157-331A-EA4F-A2DC-B7FD5B510979}" type="presOf" srcId="{F857473E-DFD3-4242-8B96-0828D6ED3551}" destId="{72839EC8-78E3-674F-9265-BC78F0ADC504}" srcOrd="0" destOrd="0" presId="urn:microsoft.com/office/officeart/2005/8/layout/chevron1"/>
    <dgm:cxn modelId="{0E8B7CDD-4F0F-6B48-852F-13CE02CDBDE1}" srcId="{B446F6E4-EB4B-8649-9C2B-51CC7916FBA1}" destId="{962D3C2F-ED6E-8A40-9FFD-8361BB28D73F}" srcOrd="2" destOrd="0" parTransId="{42630F2D-E0C2-A44A-8AA6-13AB3F47B1C4}" sibTransId="{596B8374-D3A6-E74C-A4F8-7D7E6BE0FC4A}"/>
    <dgm:cxn modelId="{1B339EFD-9058-B142-90B5-5273B8B3EB71}" type="presOf" srcId="{962D3C2F-ED6E-8A40-9FFD-8361BB28D73F}" destId="{91055A32-F1CC-7443-B885-95BE362CD8EF}" srcOrd="0" destOrd="0" presId="urn:microsoft.com/office/officeart/2005/8/layout/chevron1"/>
    <dgm:cxn modelId="{18CD34FF-4A27-C54E-8AC9-B6A261629820}" srcId="{B446F6E4-EB4B-8649-9C2B-51CC7916FBA1}" destId="{F857473E-DFD3-4242-8B96-0828D6ED3551}" srcOrd="0" destOrd="0" parTransId="{77490375-A52D-F543-AC6F-123C1B1BE476}" sibTransId="{B5FC7107-353E-D44F-93FC-23ED37E559DD}"/>
    <dgm:cxn modelId="{2C197333-6A6D-3A4A-A609-7C31679901E1}" type="presParOf" srcId="{6AAE1ECC-BB3A-A24B-8FBE-2141106C2649}" destId="{72839EC8-78E3-674F-9265-BC78F0ADC504}" srcOrd="0" destOrd="0" presId="urn:microsoft.com/office/officeart/2005/8/layout/chevron1"/>
    <dgm:cxn modelId="{05F4897C-8664-1644-9793-F614ADBF9C75}" type="presParOf" srcId="{6AAE1ECC-BB3A-A24B-8FBE-2141106C2649}" destId="{43742BF1-C37B-8D4E-97C8-17E468F678B8}" srcOrd="1" destOrd="0" presId="urn:microsoft.com/office/officeart/2005/8/layout/chevron1"/>
    <dgm:cxn modelId="{3ECDEB6B-F353-7B41-B619-6F7EA3537A82}" type="presParOf" srcId="{6AAE1ECC-BB3A-A24B-8FBE-2141106C2649}" destId="{68D99D65-FC8A-B043-BDC0-E7505C44691B}" srcOrd="2" destOrd="0" presId="urn:microsoft.com/office/officeart/2005/8/layout/chevron1"/>
    <dgm:cxn modelId="{62956F09-F607-934B-A0C7-161DB6C6026D}" type="presParOf" srcId="{6AAE1ECC-BB3A-A24B-8FBE-2141106C2649}" destId="{B58A7BA5-5265-D047-83FC-87BD888D286A}" srcOrd="3" destOrd="0" presId="urn:microsoft.com/office/officeart/2005/8/layout/chevron1"/>
    <dgm:cxn modelId="{DD1B8E9B-D831-C54A-9392-E901E671F842}" type="presParOf" srcId="{6AAE1ECC-BB3A-A24B-8FBE-2141106C2649}" destId="{91055A32-F1CC-7443-B885-95BE362CD8EF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D0F76A9-186E-5742-A298-8AEE641DEC34}" type="doc">
      <dgm:prSet loTypeId="urn:microsoft.com/office/officeart/2005/8/layout/process5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26EAB6AA-4CD8-A24A-A028-CAB3567B317C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pt-BR" dirty="0"/>
            <a:t>A família cristã que cultivar a prática da oração intensificará a sua espiritualidade e vida cristã, contribuirá́ para a experiência de encontro com Deus e criará ambiente propício para se transmitir </a:t>
          </a:r>
          <a:r>
            <a:rPr lang="pt-BR"/>
            <a:t>a fé́</a:t>
          </a:r>
          <a:r>
            <a:rPr lang="pt-BR" dirty="0"/>
            <a:t>. </a:t>
          </a:r>
        </a:p>
      </dgm:t>
    </dgm:pt>
    <dgm:pt modelId="{5B61B912-6C21-BD4F-9BB0-B41BC27BB962}" type="parTrans" cxnId="{BC8FE7EF-7E3D-8644-9C3C-990FFAC17F5F}">
      <dgm:prSet/>
      <dgm:spPr/>
      <dgm:t>
        <a:bodyPr/>
        <a:lstStyle/>
        <a:p>
          <a:endParaRPr lang="pt-BR"/>
        </a:p>
      </dgm:t>
    </dgm:pt>
    <dgm:pt modelId="{F3995B86-EC60-2748-BA50-65E2FB13852C}" type="sibTrans" cxnId="{BC8FE7EF-7E3D-8644-9C3C-990FFAC17F5F}">
      <dgm:prSet/>
      <dgm:spPr/>
      <dgm:t>
        <a:bodyPr/>
        <a:lstStyle/>
        <a:p>
          <a:endParaRPr lang="pt-BR"/>
        </a:p>
      </dgm:t>
    </dgm:pt>
    <dgm:pt modelId="{F019886F-C9E1-7A45-9FF5-FEF9600CC5A2}">
      <dgm:prSet phldrT="[Texto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pt-BR" dirty="0"/>
            <a:t>Esse é o valor maior que </a:t>
          </a:r>
          <a:r>
            <a:rPr lang="pt-BR"/>
            <a:t>pais cristãos </a:t>
          </a:r>
          <a:r>
            <a:rPr lang="pt-BR" dirty="0"/>
            <a:t>poderão transmitir a seus filhos. </a:t>
          </a:r>
        </a:p>
      </dgm:t>
    </dgm:pt>
    <dgm:pt modelId="{67DFBCE7-D997-BD41-A81F-4840856C0A56}" type="parTrans" cxnId="{C033A78F-0E0E-5F42-96A1-6961E0A9EC1A}">
      <dgm:prSet/>
      <dgm:spPr/>
      <dgm:t>
        <a:bodyPr/>
        <a:lstStyle/>
        <a:p>
          <a:endParaRPr lang="pt-BR"/>
        </a:p>
      </dgm:t>
    </dgm:pt>
    <dgm:pt modelId="{34BC0019-ED95-F24D-87B2-50ED28F0C9AE}" type="sibTrans" cxnId="{C033A78F-0E0E-5F42-96A1-6961E0A9EC1A}">
      <dgm:prSet/>
      <dgm:spPr/>
      <dgm:t>
        <a:bodyPr/>
        <a:lstStyle/>
        <a:p>
          <a:endParaRPr lang="pt-BR"/>
        </a:p>
      </dgm:t>
    </dgm:pt>
    <dgm:pt modelId="{7D0E1410-670E-3747-80D1-047F5C61BD9C}" type="pres">
      <dgm:prSet presAssocID="{9D0F76A9-186E-5742-A298-8AEE641DEC34}" presName="diagram" presStyleCnt="0">
        <dgm:presLayoutVars>
          <dgm:dir/>
          <dgm:resizeHandles val="exact"/>
        </dgm:presLayoutVars>
      </dgm:prSet>
      <dgm:spPr/>
    </dgm:pt>
    <dgm:pt modelId="{6BBF8E3E-4339-FF4B-838B-3F3C25D8CB3A}" type="pres">
      <dgm:prSet presAssocID="{26EAB6AA-4CD8-A24A-A028-CAB3567B317C}" presName="node" presStyleLbl="node1" presStyleIdx="0" presStyleCnt="2">
        <dgm:presLayoutVars>
          <dgm:bulletEnabled val="1"/>
        </dgm:presLayoutVars>
      </dgm:prSet>
      <dgm:spPr/>
    </dgm:pt>
    <dgm:pt modelId="{4A43FCEF-1B08-E14D-B476-0AA0D2D7E00B}" type="pres">
      <dgm:prSet presAssocID="{F3995B86-EC60-2748-BA50-65E2FB13852C}" presName="sibTrans" presStyleLbl="sibTrans2D1" presStyleIdx="0" presStyleCnt="1"/>
      <dgm:spPr/>
    </dgm:pt>
    <dgm:pt modelId="{7F086FDB-07BD-404C-8B6F-A992AC6919D2}" type="pres">
      <dgm:prSet presAssocID="{F3995B86-EC60-2748-BA50-65E2FB13852C}" presName="connectorText" presStyleLbl="sibTrans2D1" presStyleIdx="0" presStyleCnt="1"/>
      <dgm:spPr/>
    </dgm:pt>
    <dgm:pt modelId="{DC361738-B017-8949-8A7B-A8834578E5DE}" type="pres">
      <dgm:prSet presAssocID="{F019886F-C9E1-7A45-9FF5-FEF9600CC5A2}" presName="node" presStyleLbl="node1" presStyleIdx="1" presStyleCnt="2">
        <dgm:presLayoutVars>
          <dgm:bulletEnabled val="1"/>
        </dgm:presLayoutVars>
      </dgm:prSet>
      <dgm:spPr/>
    </dgm:pt>
  </dgm:ptLst>
  <dgm:cxnLst>
    <dgm:cxn modelId="{6A653C22-33FD-0043-B07E-93933F8B7B72}" type="presOf" srcId="{F3995B86-EC60-2748-BA50-65E2FB13852C}" destId="{4A43FCEF-1B08-E14D-B476-0AA0D2D7E00B}" srcOrd="0" destOrd="0" presId="urn:microsoft.com/office/officeart/2005/8/layout/process5"/>
    <dgm:cxn modelId="{3585E16E-B9A4-A041-9DEF-E4B8D1A3367C}" type="presOf" srcId="{9D0F76A9-186E-5742-A298-8AEE641DEC34}" destId="{7D0E1410-670E-3747-80D1-047F5C61BD9C}" srcOrd="0" destOrd="0" presId="urn:microsoft.com/office/officeart/2005/8/layout/process5"/>
    <dgm:cxn modelId="{05C3907F-2FD8-7D46-90EC-E2676D83A157}" type="presOf" srcId="{F3995B86-EC60-2748-BA50-65E2FB13852C}" destId="{7F086FDB-07BD-404C-8B6F-A992AC6919D2}" srcOrd="1" destOrd="0" presId="urn:microsoft.com/office/officeart/2005/8/layout/process5"/>
    <dgm:cxn modelId="{C033A78F-0E0E-5F42-96A1-6961E0A9EC1A}" srcId="{9D0F76A9-186E-5742-A298-8AEE641DEC34}" destId="{F019886F-C9E1-7A45-9FF5-FEF9600CC5A2}" srcOrd="1" destOrd="0" parTransId="{67DFBCE7-D997-BD41-A81F-4840856C0A56}" sibTransId="{34BC0019-ED95-F24D-87B2-50ED28F0C9AE}"/>
    <dgm:cxn modelId="{B7CF83E4-D475-4B49-976A-684F6D667895}" type="presOf" srcId="{26EAB6AA-4CD8-A24A-A028-CAB3567B317C}" destId="{6BBF8E3E-4339-FF4B-838B-3F3C25D8CB3A}" srcOrd="0" destOrd="0" presId="urn:microsoft.com/office/officeart/2005/8/layout/process5"/>
    <dgm:cxn modelId="{BC8FE7EF-7E3D-8644-9C3C-990FFAC17F5F}" srcId="{9D0F76A9-186E-5742-A298-8AEE641DEC34}" destId="{26EAB6AA-4CD8-A24A-A028-CAB3567B317C}" srcOrd="0" destOrd="0" parTransId="{5B61B912-6C21-BD4F-9BB0-B41BC27BB962}" sibTransId="{F3995B86-EC60-2748-BA50-65E2FB13852C}"/>
    <dgm:cxn modelId="{893B43F2-DF97-5B47-995E-2EBD7B84E62B}" type="presOf" srcId="{F019886F-C9E1-7A45-9FF5-FEF9600CC5A2}" destId="{DC361738-B017-8949-8A7B-A8834578E5DE}" srcOrd="0" destOrd="0" presId="urn:microsoft.com/office/officeart/2005/8/layout/process5"/>
    <dgm:cxn modelId="{8AC7B18E-B24B-7F47-A1BE-DDC175F1263B}" type="presParOf" srcId="{7D0E1410-670E-3747-80D1-047F5C61BD9C}" destId="{6BBF8E3E-4339-FF4B-838B-3F3C25D8CB3A}" srcOrd="0" destOrd="0" presId="urn:microsoft.com/office/officeart/2005/8/layout/process5"/>
    <dgm:cxn modelId="{EA462143-9C8F-A64F-97DD-05C924A92A71}" type="presParOf" srcId="{7D0E1410-670E-3747-80D1-047F5C61BD9C}" destId="{4A43FCEF-1B08-E14D-B476-0AA0D2D7E00B}" srcOrd="1" destOrd="0" presId="urn:microsoft.com/office/officeart/2005/8/layout/process5"/>
    <dgm:cxn modelId="{D416A37D-A90B-C444-9FF6-7675920502A8}" type="presParOf" srcId="{4A43FCEF-1B08-E14D-B476-0AA0D2D7E00B}" destId="{7F086FDB-07BD-404C-8B6F-A992AC6919D2}" srcOrd="0" destOrd="0" presId="urn:microsoft.com/office/officeart/2005/8/layout/process5"/>
    <dgm:cxn modelId="{3D556152-BCDF-CC40-8DAE-49CE3D9876D8}" type="presParOf" srcId="{7D0E1410-670E-3747-80D1-047F5C61BD9C}" destId="{DC361738-B017-8949-8A7B-A8834578E5DE}" srcOrd="2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B74AC5-66F3-2E49-878D-C73AC3490228}">
      <dsp:nvSpPr>
        <dsp:cNvPr id="0" name=""/>
        <dsp:cNvSpPr/>
      </dsp:nvSpPr>
      <dsp:spPr>
        <a:xfrm>
          <a:off x="0" y="413507"/>
          <a:ext cx="6261100" cy="234116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/>
            <a:t>Jesus ensina que em nossa oração não precisamos multiplicar as palavras, como que tentando convencer a Deus sobre aquilo que precisamos (</a:t>
          </a:r>
          <a:r>
            <a:rPr lang="pt-BR" sz="2400" kern="1200" dirty="0" err="1"/>
            <a:t>Mt</a:t>
          </a:r>
          <a:r>
            <a:rPr lang="pt-BR" sz="2400" kern="1200" dirty="0"/>
            <a:t> 6,7).</a:t>
          </a:r>
        </a:p>
      </dsp:txBody>
      <dsp:txXfrm>
        <a:off x="114286" y="527793"/>
        <a:ext cx="6032528" cy="2112597"/>
      </dsp:txXfrm>
    </dsp:sp>
    <dsp:sp modelId="{AFEC9913-F212-0245-92EC-E0D6050876B9}">
      <dsp:nvSpPr>
        <dsp:cNvPr id="0" name=""/>
        <dsp:cNvSpPr/>
      </dsp:nvSpPr>
      <dsp:spPr>
        <a:xfrm>
          <a:off x="0" y="3237303"/>
          <a:ext cx="6261100" cy="2341169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/>
            <a:t>Ensina também que que a oração verdadeira não consiste em ficar falando “Senhor, Senhor”, mas em fazer a vontade de Deus (cf. </a:t>
          </a:r>
          <a:r>
            <a:rPr lang="pt-BR" sz="2400" kern="1200" dirty="0" err="1"/>
            <a:t>Mt</a:t>
          </a:r>
          <a:r>
            <a:rPr lang="pt-BR" sz="2400" kern="1200" dirty="0"/>
            <a:t> 7,21). Como podemos recorrer a Deus pedindo o que precisamos se não atendermos ao que Ele nos pede? </a:t>
          </a:r>
        </a:p>
      </dsp:txBody>
      <dsp:txXfrm>
        <a:off x="114286" y="3351589"/>
        <a:ext cx="6032528" cy="211259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B74AC5-66F3-2E49-878D-C73AC3490228}">
      <dsp:nvSpPr>
        <dsp:cNvPr id="0" name=""/>
        <dsp:cNvSpPr/>
      </dsp:nvSpPr>
      <dsp:spPr>
        <a:xfrm>
          <a:off x="0" y="390197"/>
          <a:ext cx="6261100" cy="235872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kern="1200" dirty="0"/>
            <a:t>Deus não precisa de nossa oração, mas nossa oração nos ajuda a conformar nossa vida à vontade de Deus. Por isso, a oração é essencial a nós e à nossa família cristã. </a:t>
          </a:r>
        </a:p>
      </dsp:txBody>
      <dsp:txXfrm>
        <a:off x="115143" y="505340"/>
        <a:ext cx="6030814" cy="2128434"/>
      </dsp:txXfrm>
    </dsp:sp>
    <dsp:sp modelId="{AFEC9913-F212-0245-92EC-E0D6050876B9}">
      <dsp:nvSpPr>
        <dsp:cNvPr id="0" name=""/>
        <dsp:cNvSpPr/>
      </dsp:nvSpPr>
      <dsp:spPr>
        <a:xfrm>
          <a:off x="0" y="2829557"/>
          <a:ext cx="6261100" cy="235872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kern="1200" dirty="0"/>
            <a:t>Além da </a:t>
          </a:r>
          <a:r>
            <a:rPr lang="pt-BR" sz="2800" b="1" kern="1200" dirty="0"/>
            <a:t>oração comunitária</a:t>
          </a:r>
          <a:r>
            <a:rPr lang="pt-BR" sz="2800" kern="1200" dirty="0"/>
            <a:t>, que fazemos na igreja, e além de nossa </a:t>
          </a:r>
          <a:r>
            <a:rPr lang="pt-BR" sz="2800" b="1" kern="1200" dirty="0"/>
            <a:t>oração pessoal</a:t>
          </a:r>
          <a:r>
            <a:rPr lang="pt-BR" sz="2800" kern="1200" dirty="0"/>
            <a:t>, é importante desenvolver a prática da </a:t>
          </a:r>
          <a:r>
            <a:rPr lang="pt-BR" sz="2800" b="1" kern="1200" dirty="0"/>
            <a:t>oração em família</a:t>
          </a:r>
          <a:r>
            <a:rPr lang="pt-BR" sz="2800" kern="1200" dirty="0"/>
            <a:t>, igreja doméstica. </a:t>
          </a:r>
        </a:p>
      </dsp:txBody>
      <dsp:txXfrm>
        <a:off x="115143" y="2944700"/>
        <a:ext cx="6030814" cy="212843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839EC8-78E3-674F-9265-BC78F0ADC504}">
      <dsp:nvSpPr>
        <dsp:cNvPr id="0" name=""/>
        <dsp:cNvSpPr/>
      </dsp:nvSpPr>
      <dsp:spPr>
        <a:xfrm>
          <a:off x="2816" y="1113126"/>
          <a:ext cx="3431523" cy="137260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019" tIns="49340" rIns="49340" bIns="4934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700" kern="1200" dirty="0"/>
            <a:t>Ler</a:t>
          </a:r>
        </a:p>
      </dsp:txBody>
      <dsp:txXfrm>
        <a:off x="689121" y="1113126"/>
        <a:ext cx="2058914" cy="1372609"/>
      </dsp:txXfrm>
    </dsp:sp>
    <dsp:sp modelId="{68D99D65-FC8A-B043-BDC0-E7505C44691B}">
      <dsp:nvSpPr>
        <dsp:cNvPr id="0" name=""/>
        <dsp:cNvSpPr/>
      </dsp:nvSpPr>
      <dsp:spPr>
        <a:xfrm>
          <a:off x="3091188" y="1113126"/>
          <a:ext cx="3431523" cy="137260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019" tIns="49340" rIns="49340" bIns="4934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700" kern="1200" dirty="0"/>
            <a:t>Partilhar</a:t>
          </a:r>
        </a:p>
      </dsp:txBody>
      <dsp:txXfrm>
        <a:off x="3777493" y="1113126"/>
        <a:ext cx="2058914" cy="1372609"/>
      </dsp:txXfrm>
    </dsp:sp>
    <dsp:sp modelId="{91055A32-F1CC-7443-B885-95BE362CD8EF}">
      <dsp:nvSpPr>
        <dsp:cNvPr id="0" name=""/>
        <dsp:cNvSpPr/>
      </dsp:nvSpPr>
      <dsp:spPr>
        <a:xfrm>
          <a:off x="6179559" y="1113126"/>
          <a:ext cx="3431523" cy="137260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019" tIns="49340" rIns="49340" bIns="4934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700" kern="1200" dirty="0"/>
            <a:t>Rezar</a:t>
          </a:r>
        </a:p>
      </dsp:txBody>
      <dsp:txXfrm>
        <a:off x="6865864" y="1113126"/>
        <a:ext cx="2058914" cy="137260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BF8E3E-4339-FF4B-838B-3F3C25D8CB3A}">
      <dsp:nvSpPr>
        <dsp:cNvPr id="0" name=""/>
        <dsp:cNvSpPr/>
      </dsp:nvSpPr>
      <dsp:spPr>
        <a:xfrm>
          <a:off x="2139" y="752002"/>
          <a:ext cx="4563541" cy="27381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pt-BR" sz="2300" kern="1200" dirty="0"/>
            <a:t>A família cristã que cultivar a prática da oração intensificará a sua espiritualidade e vida cristã, contribuirá́ para a experiência de encontro com Deus e criará ambiente propício para se transmitir </a:t>
          </a:r>
          <a:r>
            <a:rPr lang="pt-BR" sz="2300" kern="1200"/>
            <a:t>a fé́</a:t>
          </a:r>
          <a:r>
            <a:rPr lang="pt-BR" sz="2300" kern="1200" dirty="0"/>
            <a:t>. </a:t>
          </a:r>
        </a:p>
      </dsp:txBody>
      <dsp:txXfrm>
        <a:off x="82336" y="832199"/>
        <a:ext cx="4403147" cy="2577731"/>
      </dsp:txXfrm>
    </dsp:sp>
    <dsp:sp modelId="{4A43FCEF-1B08-E14D-B476-0AA0D2D7E00B}">
      <dsp:nvSpPr>
        <dsp:cNvPr id="0" name=""/>
        <dsp:cNvSpPr/>
      </dsp:nvSpPr>
      <dsp:spPr>
        <a:xfrm>
          <a:off x="4967273" y="1555185"/>
          <a:ext cx="967470" cy="113175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kern="1200"/>
        </a:p>
      </dsp:txBody>
      <dsp:txXfrm>
        <a:off x="4967273" y="1781537"/>
        <a:ext cx="677229" cy="679054"/>
      </dsp:txXfrm>
    </dsp:sp>
    <dsp:sp modelId="{DC361738-B017-8949-8A7B-A8834578E5DE}">
      <dsp:nvSpPr>
        <dsp:cNvPr id="0" name=""/>
        <dsp:cNvSpPr/>
      </dsp:nvSpPr>
      <dsp:spPr>
        <a:xfrm>
          <a:off x="6391098" y="752002"/>
          <a:ext cx="4563541" cy="27381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pt-BR" sz="2300" kern="1200" dirty="0"/>
            <a:t>Esse é o valor maior que </a:t>
          </a:r>
          <a:r>
            <a:rPr lang="pt-BR" sz="2300" kern="1200"/>
            <a:t>pais cristãos </a:t>
          </a:r>
          <a:r>
            <a:rPr lang="pt-BR" sz="2300" kern="1200" dirty="0"/>
            <a:t>poderão transmitir a seus filhos. </a:t>
          </a:r>
        </a:p>
      </dsp:txBody>
      <dsp:txXfrm>
        <a:off x="6471295" y="832199"/>
        <a:ext cx="4403147" cy="25777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AC5CB9-6234-2545-9332-E41B461319A5}" type="datetimeFigureOut">
              <a:rPr lang="pt-BR" smtClean="0"/>
              <a:t>26/09/2019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3DBA5C-D51F-544B-8658-090528BC250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035704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3DBA5C-D51F-544B-8658-090528BC2508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3954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5F1CA-E4F6-074D-B954-1B5DD57FD952}" type="datetimeFigureOut">
              <a:rPr lang="pt-BR" smtClean="0"/>
              <a:t>26/09/2019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BFA67C69-72A4-A648-ADA2-D8F04CF567A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7793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5F1CA-E4F6-074D-B954-1B5DD57FD952}" type="datetimeFigureOut">
              <a:rPr lang="pt-BR" smtClean="0"/>
              <a:t>26/09/2019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BFA67C69-72A4-A648-ADA2-D8F04CF567A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6465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5F1CA-E4F6-074D-B954-1B5DD57FD952}" type="datetimeFigureOut">
              <a:rPr lang="pt-BR" smtClean="0"/>
              <a:t>26/09/2019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BFA67C69-72A4-A648-ADA2-D8F04CF567A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794751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5F1CA-E4F6-074D-B954-1B5DD57FD952}" type="datetimeFigureOut">
              <a:rPr lang="pt-BR" smtClean="0"/>
              <a:t>26/09/2019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BFA67C69-72A4-A648-ADA2-D8F04CF567AF}" type="slidenum">
              <a:rPr lang="pt-BR" smtClean="0"/>
              <a:t>‹nº›</a:t>
            </a:fld>
            <a:endParaRPr lang="pt-BR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940916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5F1CA-E4F6-074D-B954-1B5DD57FD952}" type="datetimeFigureOut">
              <a:rPr lang="pt-BR" smtClean="0"/>
              <a:t>26/09/2019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BFA67C69-72A4-A648-ADA2-D8F04CF567A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0344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5F1CA-E4F6-074D-B954-1B5DD57FD952}" type="datetimeFigureOut">
              <a:rPr lang="pt-BR" smtClean="0"/>
              <a:t>26/09/2019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67C69-72A4-A648-ADA2-D8F04CF567A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30237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5F1CA-E4F6-074D-B954-1B5DD57FD952}" type="datetimeFigureOut">
              <a:rPr lang="pt-BR" smtClean="0"/>
              <a:t>26/09/2019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67C69-72A4-A648-ADA2-D8F04CF567A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55120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5F1CA-E4F6-074D-B954-1B5DD57FD952}" type="datetimeFigureOut">
              <a:rPr lang="pt-BR" smtClean="0"/>
              <a:t>26/09/2019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67C69-72A4-A648-ADA2-D8F04CF567A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8790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DCE5F1CA-E4F6-074D-B954-1B5DD57FD952}" type="datetimeFigureOut">
              <a:rPr lang="pt-BR" smtClean="0"/>
              <a:t>26/09/2019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BFA67C69-72A4-A648-ADA2-D8F04CF567A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7435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5F1CA-E4F6-074D-B954-1B5DD57FD952}" type="datetimeFigureOut">
              <a:rPr lang="pt-BR" smtClean="0"/>
              <a:t>26/09/2019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67C69-72A4-A648-ADA2-D8F04CF567A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8444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5F1CA-E4F6-074D-B954-1B5DD57FD952}" type="datetimeFigureOut">
              <a:rPr lang="pt-BR" smtClean="0"/>
              <a:t>26/09/2019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BFA67C69-72A4-A648-ADA2-D8F04CF567A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4970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5F1CA-E4F6-074D-B954-1B5DD57FD952}" type="datetimeFigureOut">
              <a:rPr lang="pt-BR" smtClean="0"/>
              <a:t>26/09/2019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67C69-72A4-A648-ADA2-D8F04CF567A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6539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5F1CA-E4F6-074D-B954-1B5DD57FD952}" type="datetimeFigureOut">
              <a:rPr lang="pt-BR" smtClean="0"/>
              <a:t>26/09/2019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67C69-72A4-A648-ADA2-D8F04CF567A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9761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5F1CA-E4F6-074D-B954-1B5DD57FD952}" type="datetimeFigureOut">
              <a:rPr lang="pt-BR" smtClean="0"/>
              <a:t>26/09/2019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67C69-72A4-A648-ADA2-D8F04CF567A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3668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5F1CA-E4F6-074D-B954-1B5DD57FD952}" type="datetimeFigureOut">
              <a:rPr lang="pt-BR" smtClean="0"/>
              <a:t>26/09/2019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67C69-72A4-A648-ADA2-D8F04CF567A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7325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5F1CA-E4F6-074D-B954-1B5DD57FD952}" type="datetimeFigureOut">
              <a:rPr lang="pt-BR" smtClean="0"/>
              <a:t>26/09/2019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67C69-72A4-A648-ADA2-D8F04CF567A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761961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5F1CA-E4F6-074D-B954-1B5DD57FD952}" type="datetimeFigureOut">
              <a:rPr lang="pt-BR" smtClean="0"/>
              <a:t>26/09/2019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67C69-72A4-A648-ADA2-D8F04CF567A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4346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E5F1CA-E4F6-074D-B954-1B5DD57FD952}" type="datetimeFigureOut">
              <a:rPr lang="pt-BR" smtClean="0"/>
              <a:t>26/09/2019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A67C69-72A4-A648-ADA2-D8F04CF567A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164663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tiff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tiff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tif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9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roup 52">
            <a:extLst>
              <a:ext uri="{FF2B5EF4-FFF2-40B4-BE49-F238E27FC236}">
                <a16:creationId xmlns:a16="http://schemas.microsoft.com/office/drawing/2014/main" id="{8ECF6E53-BD29-4C0D-9AD3-3E1708826A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54" name="Rectangle 53">
              <a:extLst>
                <a:ext uri="{FF2B5EF4-FFF2-40B4-BE49-F238E27FC236}">
                  <a16:creationId xmlns:a16="http://schemas.microsoft.com/office/drawing/2014/main" id="{353D341A-76E2-4E18-9186-A23AB8AF90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4" name="Picture 54">
              <a:extLst>
                <a:ext uri="{FF2B5EF4-FFF2-40B4-BE49-F238E27FC236}">
                  <a16:creationId xmlns:a16="http://schemas.microsoft.com/office/drawing/2014/main" id="{AADD72CF-72AC-41C3-AC1A-1C864D311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65" name="Rectangle 56">
            <a:extLst>
              <a:ext uri="{FF2B5EF4-FFF2-40B4-BE49-F238E27FC236}">
                <a16:creationId xmlns:a16="http://schemas.microsoft.com/office/drawing/2014/main" id="{51B680D3-33DA-4AED-8452-A96B49AAA8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4340981"/>
            <a:ext cx="8968085" cy="1660332"/>
          </a:xfrm>
          <a:prstGeom prst="rect">
            <a:avLst/>
          </a:prstGeom>
          <a:solidFill>
            <a:schemeClr val="bg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F03B3E5-BBD0-DA47-8752-66AD74873B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0322" y="4494107"/>
            <a:ext cx="8133478" cy="940240"/>
          </a:xfrm>
        </p:spPr>
        <p:txBody>
          <a:bodyPr>
            <a:normAutofit/>
          </a:bodyPr>
          <a:lstStyle/>
          <a:p>
            <a:r>
              <a:rPr lang="pt-BR" sz="4800"/>
              <a:t>A Oração em Família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B26FB84-81CD-D345-B9C9-1E9C34E06E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72" b="-1"/>
          <a:stretch/>
        </p:blipFill>
        <p:spPr>
          <a:xfrm>
            <a:off x="20" y="10"/>
            <a:ext cx="8966180" cy="4198928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sp>
        <p:nvSpPr>
          <p:cNvPr id="66" name="Rectangle 58">
            <a:extLst>
              <a:ext uri="{FF2B5EF4-FFF2-40B4-BE49-F238E27FC236}">
                <a16:creationId xmlns:a16="http://schemas.microsoft.com/office/drawing/2014/main" id="{AB854EE0-7215-4BC8-8518-42D6DB2065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4340981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2170F728-C2F1-46CE-BA22-F8F0CDF9C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993754"/>
            <a:ext cx="8968085" cy="275942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212791CF-354A-4144-A3C0-4AC8978433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5993754"/>
            <a:ext cx="3080285" cy="275942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ítulo 6">
            <a:extLst>
              <a:ext uri="{FF2B5EF4-FFF2-40B4-BE49-F238E27FC236}">
                <a16:creationId xmlns:a16="http://schemas.microsoft.com/office/drawing/2014/main" id="{87CA406B-BCA7-234B-A474-5D703158EB6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E68136C-0280-1F4F-AE87-119D2AE7C643}"/>
              </a:ext>
            </a:extLst>
          </p:cNvPr>
          <p:cNvSpPr txBox="1"/>
          <p:nvPr/>
        </p:nvSpPr>
        <p:spPr>
          <a:xfrm>
            <a:off x="9456799" y="4494107"/>
            <a:ext cx="23869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800" dirty="0"/>
              <a:t>Projeto Diocesano</a:t>
            </a:r>
          </a:p>
          <a:p>
            <a:pPr algn="r"/>
            <a:r>
              <a:rPr lang="pt-BR" sz="2800" dirty="0"/>
              <a:t>TEMA 4</a:t>
            </a:r>
          </a:p>
        </p:txBody>
      </p:sp>
    </p:spTree>
    <p:extLst>
      <p:ext uri="{BB962C8B-B14F-4D97-AF65-F5344CB8AC3E}">
        <p14:creationId xmlns:p14="http://schemas.microsoft.com/office/powerpoint/2010/main" val="867880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2F84762E-7FCC-4EAF-B9E7-CE7214491E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927A1389-2A5D-4886-AD82-F213767E67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207"/>
            <a:ext cx="12192000" cy="6858000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A1038667-0C3F-4764-A24D-DA9D9B4748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4527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6AC2195B-895A-4535-8ECD-9F5B669C5C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006045"/>
            <a:ext cx="4965192" cy="144049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571EEFCA-9235-4BC2-85C3-A4EC6EE57A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838764"/>
            <a:ext cx="4964567" cy="3180473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2BF229AE-9120-D94F-B85B-B41BF5DFA2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0322" y="2063262"/>
            <a:ext cx="3739278" cy="2661138"/>
          </a:xfrm>
        </p:spPr>
        <p:txBody>
          <a:bodyPr anchor="ctr">
            <a:normAutofit/>
          </a:bodyPr>
          <a:lstStyle/>
          <a:p>
            <a:r>
              <a:rPr lang="pt-BR" sz="4600" dirty="0"/>
              <a:t>A oração de Jesus é expressão de atitude filial. 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29A4D95-4110-2F49-9246-1DCF6C6F23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4606" y="1339404"/>
            <a:ext cx="6260963" cy="4179192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11634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905A9BAA-B344-45D2-838C-73856C4B1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21" name="Rectangle 20">
              <a:extLst>
                <a:ext uri="{FF2B5EF4-FFF2-40B4-BE49-F238E27FC236}">
                  <a16:creationId xmlns:a16="http://schemas.microsoft.com/office/drawing/2014/main" id="{390434AA-4632-440E-9AE7-411396A77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462FD1E-E713-4FD4-8746-671C946723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5" name="Imagem 4">
            <a:extLst>
              <a:ext uri="{FF2B5EF4-FFF2-40B4-BE49-F238E27FC236}">
                <a16:creationId xmlns:a16="http://schemas.microsoft.com/office/drawing/2014/main" id="{05BFDA27-9150-DF41-B8D8-0C3F48E47D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744" r="2" b="2"/>
          <a:stretch/>
        </p:blipFill>
        <p:spPr>
          <a:xfrm>
            <a:off x="4636008" y="10"/>
            <a:ext cx="7552815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78A4CDE5-C7BC-41E1-8A4A-79E024CC09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5018565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C471147-09A2-604B-AA61-22949C349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753228"/>
            <a:ext cx="3679028" cy="1080938"/>
          </a:xfrm>
        </p:spPr>
        <p:txBody>
          <a:bodyPr>
            <a:normAutofit/>
          </a:bodyPr>
          <a:lstStyle/>
          <a:p>
            <a:r>
              <a:rPr lang="pt-BR" sz="3200" dirty="0"/>
              <a:t>Jesus orando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25C7952-5703-489E-8DBD-F2EFAC8EE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5029200" cy="202738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162994C-D766-144F-B9F2-B6CF8F0127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164" y="2172978"/>
            <a:ext cx="3981541" cy="4344344"/>
          </a:xfrm>
        </p:spPr>
        <p:txBody>
          <a:bodyPr>
            <a:normAutofit fontScale="85000" lnSpcReduction="20000"/>
          </a:bodyPr>
          <a:lstStyle/>
          <a:p>
            <a:pPr algn="just">
              <a:lnSpc>
                <a:spcPct val="120000"/>
              </a:lnSpc>
            </a:pPr>
            <a:r>
              <a:rPr lang="pt-BR" dirty="0"/>
              <a:t>Nos Evangelhos, são inúmeras as referências a Jesus que reza. Ele reza em todas as circunstâncias e nos momentos mais decisivos de sua vida e missão. Sua oração é sempre expressão de confiança e disposição em fazer a vontade do Pai: “não seja feita a minha vontade, mas a tua” (</a:t>
            </a:r>
            <a:r>
              <a:rPr lang="pt-BR" dirty="0" err="1"/>
              <a:t>Lc</a:t>
            </a:r>
            <a:r>
              <a:rPr lang="pt-BR" dirty="0"/>
              <a:t> 22,42). A oração de Jesus exprime sempre uma atitude filial de amor e confiança. 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34014607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0737FA-5BB8-6B4B-9AD9-2452C5916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131" y="2063262"/>
            <a:ext cx="4833256" cy="4154976"/>
          </a:xfrm>
        </p:spPr>
        <p:txBody>
          <a:bodyPr>
            <a:normAutofit/>
          </a:bodyPr>
          <a:lstStyle/>
          <a:p>
            <a:pPr algn="r"/>
            <a:r>
              <a:rPr lang="pt-BR" sz="4400" dirty="0"/>
              <a:t>Dois entre os muitos ensinamentos de Jesus sobre a oração. </a:t>
            </a:r>
          </a:p>
        </p:txBody>
      </p:sp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id="{7042DA0F-713F-1144-B0A5-8A8D62A404D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91739270"/>
              </p:ext>
            </p:extLst>
          </p:nvPr>
        </p:nvGraphicFramePr>
        <p:xfrm>
          <a:off x="5284788" y="639763"/>
          <a:ext cx="6261100" cy="5578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29847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>
            <a:extLst>
              <a:ext uri="{FF2B5EF4-FFF2-40B4-BE49-F238E27FC236}">
                <a16:creationId xmlns:a16="http://schemas.microsoft.com/office/drawing/2014/main" id="{01CFC1BB-C5B3-4479-9752-C53221627F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5B5FB5AC-39B2-4094-B486-0FCD501D50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7150CFE4-97B0-48C6-ACD6-9399CBA119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A3C6F7F0-46EA-4F8E-A112-1B517C2B5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1691A3CC-CDA1-4C3B-9150-FCFB5373D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25D611BD-13D6-4754-93F1-8ABAB8116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006045"/>
            <a:ext cx="4965192" cy="144049"/>
          </a:xfrm>
          <a:prstGeom prst="rect">
            <a:avLst/>
          </a:prstGeom>
        </p:spPr>
      </p:pic>
      <p:sp>
        <p:nvSpPr>
          <p:cNvPr id="74" name="Rectangle 73">
            <a:extLst>
              <a:ext uri="{FF2B5EF4-FFF2-40B4-BE49-F238E27FC236}">
                <a16:creationId xmlns:a16="http://schemas.microsoft.com/office/drawing/2014/main" id="{D1564798-5942-49A9-89E9-7BF6D02392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838764"/>
            <a:ext cx="4964567" cy="3180473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C861626-6687-A04A-8664-A4EC69585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509" y="1615044"/>
            <a:ext cx="4087091" cy="31093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pt-BR" sz="5400" dirty="0"/>
              <a:t>A QUEM E A QUE SERVE A ORAÇÃO. </a:t>
            </a:r>
            <a:endParaRPr lang="pt-BR" sz="80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DD62549-385C-2345-8666-E019A2B775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6800" y="581644"/>
            <a:ext cx="7315200" cy="443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2341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2A773CA-28F4-49C2-BFA3-49A5867C7A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D7C72BA-4476-4E4B-BC37-9A75FD0C59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009A16D-868B-4145-BBC6-555098537E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4527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992EB33-38E1-4175-8EE2-9BB8CC159C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006045"/>
            <a:ext cx="4965192" cy="14466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DCAE5CF-5D29-4779-83E1-BDB64E4F30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838764"/>
            <a:ext cx="4964567" cy="3180473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D0737FA-5BB8-6B4B-9AD9-2452C5916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2063262"/>
            <a:ext cx="3739279" cy="2661052"/>
          </a:xfrm>
        </p:spPr>
        <p:txBody>
          <a:bodyPr>
            <a:normAutofit/>
          </a:bodyPr>
          <a:lstStyle/>
          <a:p>
            <a:pPr algn="r"/>
            <a:r>
              <a:rPr lang="pt-BR" sz="4400" dirty="0"/>
              <a:t>A QUEM E A QUE SERVE A ORAÇÃO. </a:t>
            </a:r>
          </a:p>
        </p:txBody>
      </p:sp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id="{7042DA0F-713F-1144-B0A5-8A8D62A404D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57926498"/>
              </p:ext>
            </p:extLst>
          </p:nvPr>
        </p:nvGraphicFramePr>
        <p:xfrm>
          <a:off x="5284788" y="639763"/>
          <a:ext cx="6261100" cy="5578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6563192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905A9BAA-B344-45D2-838C-73856C4B1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21" name="Rectangle 20">
              <a:extLst>
                <a:ext uri="{FF2B5EF4-FFF2-40B4-BE49-F238E27FC236}">
                  <a16:creationId xmlns:a16="http://schemas.microsoft.com/office/drawing/2014/main" id="{390434AA-4632-440E-9AE7-411396A77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462FD1E-E713-4FD4-8746-671C946723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5" name="Imagem 4">
            <a:extLst>
              <a:ext uri="{FF2B5EF4-FFF2-40B4-BE49-F238E27FC236}">
                <a16:creationId xmlns:a16="http://schemas.microsoft.com/office/drawing/2014/main" id="{814C629B-0FAC-A840-AC1F-6AF32FC771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963" r="7072" b="-2"/>
          <a:stretch/>
        </p:blipFill>
        <p:spPr>
          <a:xfrm>
            <a:off x="4636008" y="10"/>
            <a:ext cx="7552815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78A4CDE5-C7BC-41E1-8A4A-79E024CC09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5018565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6001B79-F59D-064A-BD55-8F3E8270F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753228"/>
            <a:ext cx="3679028" cy="1080938"/>
          </a:xfrm>
        </p:spPr>
        <p:txBody>
          <a:bodyPr>
            <a:normAutofit/>
          </a:bodyPr>
          <a:lstStyle/>
          <a:p>
            <a:r>
              <a:rPr lang="pt-BR" sz="2200" dirty="0"/>
              <a:t>A oração em família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25C7952-5703-489E-8DBD-F2EFAC8EE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5029200" cy="202738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5FB8DE9-28E1-AB4F-8562-3B7BAA8755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008" y="2336873"/>
            <a:ext cx="3976949" cy="4289558"/>
          </a:xfrm>
        </p:spPr>
        <p:txBody>
          <a:bodyPr>
            <a:normAutofit fontScale="92500"/>
          </a:bodyPr>
          <a:lstStyle/>
          <a:p>
            <a:r>
              <a:rPr lang="pt-BR" sz="3200" dirty="0"/>
              <a:t>Pela oração, a família se coloca diante de Deus e Deus se faz presente na vida da família. Assim se cria ambiente favorável para a vivência e a transmissão da fé no seio da família. </a:t>
            </a:r>
            <a:endParaRPr lang="pt-BR" sz="32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039905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5321D838-2C7E-4177-9DD3-DAC78324A2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146E45C-1450-4186-B501-74F221F897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EDDA48B-BC04-4915-ADA3-A1A9522EB0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78C9D07A-5A22-4E55-B18A-47CF07E50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D71E629-0739-4A59-972B-A9E9A4500E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2F84762E-7FCC-4EAF-B9E7-CE7214491E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927A1389-2A5D-4886-AD82-F213767E67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207"/>
            <a:ext cx="12192000" cy="685800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A1038667-0C3F-4764-A24D-DA9D9B4748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4527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6AC2195B-895A-4535-8ECD-9F5B669C5C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006045"/>
            <a:ext cx="4965192" cy="144049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571EEFCA-9235-4BC2-85C3-A4EC6EE57A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838764"/>
            <a:ext cx="4964567" cy="3180473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7D84FDD-1EDF-1D43-A110-56E48F953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2063262"/>
            <a:ext cx="3739278" cy="266113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5400"/>
              <a:t>Um momento de partilha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1278B61-55D3-2743-87A9-0EEA095FA8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3" y="5101298"/>
            <a:ext cx="3739277" cy="111662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r">
              <a:buNone/>
            </a:pPr>
            <a:r>
              <a:rPr lang="en-US" sz="2000"/>
              <a:t>Alguém deseja partilhar um momento em que já rezou em família?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467B944-402D-B541-A56F-1A2D3DAA08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4606" y="1081139"/>
            <a:ext cx="6260963" cy="4695722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27389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FE6DBF9-94F5-4877-B532-D859966E97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5EBA155-CB71-48F7-8A85-0B293C7739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12192000" cy="6858000"/>
          </a:xfrm>
          <a:prstGeom prst="rect">
            <a:avLst/>
          </a:prstGeom>
        </p:spPr>
      </p:pic>
      <p:sp>
        <p:nvSpPr>
          <p:cNvPr id="24" name="Rectangle 15">
            <a:extLst>
              <a:ext uri="{FF2B5EF4-FFF2-40B4-BE49-F238E27FC236}">
                <a16:creationId xmlns:a16="http://schemas.microsoft.com/office/drawing/2014/main" id="{7A9A3980-304B-4116-B0FB-155B054B0D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5992" y="0"/>
            <a:ext cx="4636008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17">
            <a:extLst>
              <a:ext uri="{FF2B5EF4-FFF2-40B4-BE49-F238E27FC236}">
                <a16:creationId xmlns:a16="http://schemas.microsoft.com/office/drawing/2014/main" id="{924FA7CC-8015-40C6-9D92-644E30DCC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2"/>
            <a:ext cx="7767872" cy="225365"/>
          </a:xfrm>
          <a:prstGeom prst="rect">
            <a:avLst/>
          </a:prstGeom>
        </p:spPr>
      </p:pic>
      <p:sp>
        <p:nvSpPr>
          <p:cNvPr id="26" name="Rectangle 19">
            <a:extLst>
              <a:ext uri="{FF2B5EF4-FFF2-40B4-BE49-F238E27FC236}">
                <a16:creationId xmlns:a16="http://schemas.microsoft.com/office/drawing/2014/main" id="{D146040E-7E20-4B05-9660-47E254E1A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2590078"/>
            <a:ext cx="7868173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F73214A-C9B6-AF42-B539-6EE6AC2E77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6290494" cy="1373070"/>
          </a:xfrm>
        </p:spPr>
        <p:txBody>
          <a:bodyPr anchor="ctr">
            <a:noAutofit/>
          </a:bodyPr>
          <a:lstStyle/>
          <a:p>
            <a:r>
              <a:rPr lang="pt-BR" sz="4800" dirty="0"/>
              <a:t>Incentivar ao hábito da oração em família. </a:t>
            </a:r>
            <a:endParaRPr lang="pt-BR" sz="2800" dirty="0"/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B9BF63D7-2896-CC40-83EF-8DF1DCD2AB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6752109" cy="1117687"/>
          </a:xfrm>
        </p:spPr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E5E394CD-3CB5-6443-9309-75CDD3BA6079}"/>
              </a:ext>
            </a:extLst>
          </p:cNvPr>
          <p:cNvSpPr/>
          <p:nvPr/>
        </p:nvSpPr>
        <p:spPr>
          <a:xfrm>
            <a:off x="8478982" y="1218249"/>
            <a:ext cx="2518202" cy="384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D903685-8930-014B-87EE-847F0ED794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5550" y="1993138"/>
            <a:ext cx="4762500" cy="260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2137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4979F40-3A44-4CCB-9EB7-F8318BCE57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5291D39-6B03-4BB5-BFC6-CBF11E90B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FD071FA-0514-4371-9568-86216A1F46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211DDA4-E7B5-4325-A844-B7F59B084B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9218CD5-16D2-3E4D-87EF-583EFB7BD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4136123" cy="1080938"/>
          </a:xfrm>
        </p:spPr>
        <p:txBody>
          <a:bodyPr>
            <a:normAutofit/>
          </a:bodyPr>
          <a:lstStyle/>
          <a:p>
            <a:r>
              <a:rPr lang="pt-BR" sz="2400" dirty="0"/>
              <a:t>É fácil rezar em família?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D58E222-6309-4F79-AC20-9D3C69CD9B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A1C08F2-F4A6-1C4D-BA45-DF6C33597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9822" y="609599"/>
            <a:ext cx="6608629" cy="5565569"/>
          </a:xfrm>
        </p:spPr>
        <p:txBody>
          <a:bodyPr>
            <a:normAutofit fontScale="92500"/>
          </a:bodyPr>
          <a:lstStyle/>
          <a:p>
            <a:r>
              <a:rPr lang="pt-BR" sz="3200" dirty="0"/>
              <a:t>A oração em família pode ser uma dificuldade diante do ritmo de vida atual, mas não pode ser negligenciada pela família cristã.</a:t>
            </a:r>
          </a:p>
          <a:p>
            <a:endParaRPr lang="pt-BR" sz="3200" dirty="0"/>
          </a:p>
          <a:p>
            <a:pPr marL="0" indent="0">
              <a:buNone/>
            </a:pPr>
            <a:endParaRPr lang="pt-BR" sz="4400" dirty="0"/>
          </a:p>
          <a:p>
            <a:r>
              <a:rPr lang="pt-BR" sz="3200" dirty="0"/>
              <a:t>A dificuldade e/ou a falta de hábito de oração são reais e como tal devem ser considerados, refletidos e superados para proveito da própria família e sua vivência cristã. </a:t>
            </a:r>
            <a:endParaRPr lang="pt-BR" sz="4400" dirty="0"/>
          </a:p>
          <a:p>
            <a:pPr marL="0" indent="0">
              <a:buNone/>
            </a:pPr>
            <a:endParaRPr lang="pt-BR" sz="44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B4FF072-32FE-1046-9426-76A8376650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549" y="3030498"/>
            <a:ext cx="4247084" cy="238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4129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218CD5-16D2-3E4D-87EF-583EFB7BD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104947" cy="1080938"/>
          </a:xfrm>
        </p:spPr>
        <p:txBody>
          <a:bodyPr>
            <a:normAutofit/>
          </a:bodyPr>
          <a:lstStyle/>
          <a:p>
            <a:r>
              <a:rPr lang="pt-BR" dirty="0"/>
              <a:t>Em que momento rezar? </a:t>
            </a:r>
            <a:br>
              <a:rPr lang="pt-BR" sz="2400" dirty="0"/>
            </a:br>
            <a:endParaRPr lang="pt-BR" sz="2400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A1C08F2-F4A6-1C4D-BA45-DF6C33597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4046058" cy="4111428"/>
          </a:xfrm>
        </p:spPr>
        <p:txBody>
          <a:bodyPr>
            <a:normAutofit/>
          </a:bodyPr>
          <a:lstStyle/>
          <a:p>
            <a:r>
              <a:rPr lang="pt-BR" sz="3600" dirty="0"/>
              <a:t>Cada família pode estabelecer qual será o momento mais oportuno para reunir seus membros e juntos rezarem. </a:t>
            </a:r>
            <a:endParaRPr lang="pt-BR" sz="6000" dirty="0"/>
          </a:p>
          <a:p>
            <a:pPr marL="0" indent="0">
              <a:buNone/>
            </a:pPr>
            <a:endParaRPr lang="pt-BR" sz="6000" dirty="0"/>
          </a:p>
        </p:txBody>
      </p:sp>
      <p:pic>
        <p:nvPicPr>
          <p:cNvPr id="4" name="Imagem 3" descr="Uma imagem contendo pessoa, mesa, interior, comida&#10;&#10;Descrição gerada automaticamente">
            <a:extLst>
              <a:ext uri="{FF2B5EF4-FFF2-40B4-BE49-F238E27FC236}">
                <a16:creationId xmlns:a16="http://schemas.microsoft.com/office/drawing/2014/main" id="{E40C5DAC-7F87-2342-BC90-484358F364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2200" y="2336873"/>
            <a:ext cx="6269479" cy="3698992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559232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96EE0D67-6875-9142-8ACD-CD0FA178C35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CANTO INICIAL</a:t>
            </a:r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A2D1E059-CD14-2C47-8437-8A24E64092E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/>
              <a:t>A ESCOLHA</a:t>
            </a:r>
          </a:p>
        </p:txBody>
      </p:sp>
    </p:spTree>
    <p:extLst>
      <p:ext uri="{BB962C8B-B14F-4D97-AF65-F5344CB8AC3E}">
        <p14:creationId xmlns:p14="http://schemas.microsoft.com/office/powerpoint/2010/main" val="26500088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218CD5-16D2-3E4D-87EF-583EFB7BD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104947" cy="1080938"/>
          </a:xfrm>
        </p:spPr>
        <p:txBody>
          <a:bodyPr>
            <a:normAutofit/>
          </a:bodyPr>
          <a:lstStyle/>
          <a:p>
            <a:r>
              <a:rPr lang="pt-BR" dirty="0"/>
              <a:t>Maneira privilegiada de oração.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A1C08F2-F4A6-1C4D-BA45-DF6C33597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4046058" cy="4111428"/>
          </a:xfrm>
        </p:spPr>
        <p:txBody>
          <a:bodyPr>
            <a:normAutofit lnSpcReduction="10000"/>
          </a:bodyPr>
          <a:lstStyle/>
          <a:p>
            <a:r>
              <a:rPr lang="pt-BR" sz="2800" dirty="0"/>
              <a:t>Maneira privilegiada de oração é cultivar o hábito de rezar com a Palavra de Deus. Essa prática é chamada de </a:t>
            </a:r>
            <a:r>
              <a:rPr lang="pt-BR" sz="2800" dirty="0" err="1"/>
              <a:t>lectio</a:t>
            </a:r>
            <a:r>
              <a:rPr lang="pt-BR" sz="2800" dirty="0"/>
              <a:t> divina ou leitura orante e vem dos primeiros séculos da vida da Igreja, da prática de oração dos mosteiros. </a:t>
            </a:r>
            <a:endParaRPr lang="pt-BR" sz="4000" dirty="0"/>
          </a:p>
          <a:p>
            <a:pPr marL="0" indent="0">
              <a:buNone/>
            </a:pPr>
            <a:endParaRPr lang="pt-BR" sz="660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E2A01CA-2824-B644-B5E2-392A4080C1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8102" y="2295144"/>
            <a:ext cx="4562856" cy="456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640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8">
            <a:extLst>
              <a:ext uri="{FF2B5EF4-FFF2-40B4-BE49-F238E27FC236}">
                <a16:creationId xmlns:a16="http://schemas.microsoft.com/office/drawing/2014/main" id="{7A865E47-4365-4F21-B8EA-13B2C12BCB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0" name="Rectangle 9">
              <a:extLst>
                <a:ext uri="{FF2B5EF4-FFF2-40B4-BE49-F238E27FC236}">
                  <a16:creationId xmlns:a16="http://schemas.microsoft.com/office/drawing/2014/main" id="{0CE24988-BB27-40E5-A961-9FA7ED0DB9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0BDE80E-ADE0-4E16-8F80-306A15F4D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BDA12AE-BF51-F24A-8CFC-B22C8EDCD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384" y="2336873"/>
            <a:ext cx="5377566" cy="4182680"/>
          </a:xfrm>
        </p:spPr>
        <p:txBody>
          <a:bodyPr>
            <a:normAutofit lnSpcReduction="10000"/>
          </a:bodyPr>
          <a:lstStyle/>
          <a:p>
            <a:r>
              <a:rPr lang="pt-BR" sz="3600" dirty="0"/>
              <a:t>“A família é chamada a compartilhar a oração diária, a leitura da Palavra de Deus e a comunhão eucarística, para fazer crescer o amor e tornar-se cada vez mais um templo onde habita o Espírito”. </a:t>
            </a:r>
          </a:p>
          <a:p>
            <a:endParaRPr lang="pt-BR" sz="3600" dirty="0"/>
          </a:p>
        </p:txBody>
      </p:sp>
      <p:pic>
        <p:nvPicPr>
          <p:cNvPr id="4" name="Imagem 3" descr="Uma imagem contendo pessoa, homem, parede, em pé&#10;&#10;Descrição gerada automaticamente">
            <a:extLst>
              <a:ext uri="{FF2B5EF4-FFF2-40B4-BE49-F238E27FC236}">
                <a16:creationId xmlns:a16="http://schemas.microsoft.com/office/drawing/2014/main" id="{0DFF9813-D905-5E45-9344-1527CE7920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840" r="7839" b="-1"/>
          <a:stretch/>
        </p:blipFill>
        <p:spPr>
          <a:xfrm>
            <a:off x="6096000" y="10"/>
            <a:ext cx="6092823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8" name="Rectangle 12">
            <a:extLst>
              <a:ext uri="{FF2B5EF4-FFF2-40B4-BE49-F238E27FC236}">
                <a16:creationId xmlns:a16="http://schemas.microsoft.com/office/drawing/2014/main" id="{13BC1C09-8FD1-4619-B317-E9EED5E55D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6499753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CAB71A4-067A-2E44-8A3B-B626C45EA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5041629" cy="1080938"/>
          </a:xfrm>
        </p:spPr>
        <p:txBody>
          <a:bodyPr>
            <a:normAutofit/>
          </a:bodyPr>
          <a:lstStyle/>
          <a:p>
            <a:r>
              <a:rPr lang="pt-BR"/>
              <a:t>Palavra do Papa Francisco </a:t>
            </a:r>
            <a:endParaRPr lang="pt-BR" dirty="0"/>
          </a:p>
        </p:txBody>
      </p:sp>
      <p:pic>
        <p:nvPicPr>
          <p:cNvPr id="19" name="Picture 14">
            <a:extLst>
              <a:ext uri="{FF2B5EF4-FFF2-40B4-BE49-F238E27FC236}">
                <a16:creationId xmlns:a16="http://schemas.microsoft.com/office/drawing/2014/main" id="{D3143E80-C928-46DB-9299-0BD06348A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6492240" cy="26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6401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BDA12AE-BF51-F24A-8CFC-B22C8EDCD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384" y="2336873"/>
            <a:ext cx="5377566" cy="4182680"/>
          </a:xfrm>
        </p:spPr>
        <p:txBody>
          <a:bodyPr>
            <a:normAutofit/>
          </a:bodyPr>
          <a:lstStyle/>
          <a:p>
            <a:r>
              <a:rPr lang="pt-BR" sz="3200" dirty="0"/>
              <a:t>“A Palavra de Deus é fonte de vida e de espiritualidade para a família. Toda a pastoral familiar deverá formar os membros da igreja doméstica, através da leitura orante da Sagrada Escritura”. </a:t>
            </a:r>
            <a:endParaRPr lang="pt-BR" sz="4400" dirty="0"/>
          </a:p>
          <a:p>
            <a:pPr marL="0" indent="0">
              <a:buNone/>
            </a:pPr>
            <a:endParaRPr lang="pt-BR" sz="4400" dirty="0"/>
          </a:p>
          <a:p>
            <a:endParaRPr lang="pt-BR" sz="4400" dirty="0"/>
          </a:p>
        </p:txBody>
      </p:sp>
      <p:pic>
        <p:nvPicPr>
          <p:cNvPr id="4" name="Imagem 3" descr="Uma imagem contendo pessoa, homem, parede, em pé&#10;&#10;Descrição gerada automaticamente">
            <a:extLst>
              <a:ext uri="{FF2B5EF4-FFF2-40B4-BE49-F238E27FC236}">
                <a16:creationId xmlns:a16="http://schemas.microsoft.com/office/drawing/2014/main" id="{0DFF9813-D905-5E45-9344-1527CE7920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840" r="7839" b="-1"/>
          <a:stretch/>
        </p:blipFill>
        <p:spPr>
          <a:xfrm>
            <a:off x="6096000" y="10"/>
            <a:ext cx="6092823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CAB71A4-067A-2E44-8A3B-B626C45EA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5041629" cy="1080938"/>
          </a:xfrm>
        </p:spPr>
        <p:txBody>
          <a:bodyPr>
            <a:normAutofit/>
          </a:bodyPr>
          <a:lstStyle/>
          <a:p>
            <a:r>
              <a:rPr lang="pt-BR"/>
              <a:t>Palavra do Papa Francisco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626187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73214A-C9B6-AF42-B539-6EE6AC2E77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6290494" cy="1373070"/>
          </a:xfrm>
        </p:spPr>
        <p:txBody>
          <a:bodyPr anchor="ctr">
            <a:noAutofit/>
          </a:bodyPr>
          <a:lstStyle/>
          <a:p>
            <a:r>
              <a:rPr lang="pt-BR" sz="4800" dirty="0"/>
              <a:t>O Projeto: Família em Oração. </a:t>
            </a:r>
            <a:endParaRPr lang="pt-BR" sz="2800" dirty="0"/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B9BF63D7-2896-CC40-83EF-8DF1DCD2AB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6752109" cy="1117687"/>
          </a:xfrm>
        </p:spPr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E5E394CD-3CB5-6443-9309-75CDD3BA6079}"/>
              </a:ext>
            </a:extLst>
          </p:cNvPr>
          <p:cNvSpPr/>
          <p:nvPr/>
        </p:nvSpPr>
        <p:spPr>
          <a:xfrm>
            <a:off x="8478982" y="1218249"/>
            <a:ext cx="2518202" cy="384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D903685-8930-014B-87EE-847F0ED794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5550" y="1993138"/>
            <a:ext cx="4762500" cy="260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0500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3B6993-588B-4F4A-9985-0ADED3AE1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Projeto: Família em Oração</a:t>
            </a:r>
          </a:p>
        </p:txBody>
      </p:sp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id="{95315F79-087A-4446-BBE1-878D847E0AE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6327418"/>
              </p:ext>
            </p:extLst>
          </p:nvPr>
        </p:nvGraphicFramePr>
        <p:xfrm>
          <a:off x="681038" y="2336800"/>
          <a:ext cx="9613900" cy="35988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122122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3B6993-588B-4F4A-9985-0ADED3AE1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Valor maior a transmitir aos filhos. </a:t>
            </a:r>
          </a:p>
        </p:txBody>
      </p:sp>
      <p:graphicFrame>
        <p:nvGraphicFramePr>
          <p:cNvPr id="5" name="Espaço Reservado para Conteúdo 4">
            <a:extLst>
              <a:ext uri="{FF2B5EF4-FFF2-40B4-BE49-F238E27FC236}">
                <a16:creationId xmlns:a16="http://schemas.microsoft.com/office/drawing/2014/main" id="{D5E76702-9D91-F740-A9B7-58738F2E9C9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68332156"/>
              </p:ext>
            </p:extLst>
          </p:nvPr>
        </p:nvGraphicFramePr>
        <p:xfrm>
          <a:off x="681038" y="2336800"/>
          <a:ext cx="10956780" cy="42421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605466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A865E47-4365-4F21-B8EA-13B2C12BCB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0" name="Rectangle 9">
              <a:extLst>
                <a:ext uri="{FF2B5EF4-FFF2-40B4-BE49-F238E27FC236}">
                  <a16:creationId xmlns:a16="http://schemas.microsoft.com/office/drawing/2014/main" id="{0CE24988-BB27-40E5-A961-9FA7ED0DB9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0BDE80E-ADE0-4E16-8F80-306A15F4D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75E9813-A58C-3047-B323-F60C3DA32B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2336873"/>
            <a:ext cx="5041628" cy="3599316"/>
          </a:xfrm>
        </p:spPr>
        <p:txBody>
          <a:bodyPr>
            <a:normAutofit/>
          </a:bodyPr>
          <a:lstStyle/>
          <a:p>
            <a:r>
              <a:rPr lang="pt-BR" sz="6000" dirty="0"/>
              <a:t>Família que reza, permanece unida.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88B20A5-F3F7-0E4E-8A42-888B786A0D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894" r="43340" b="1"/>
          <a:stretch/>
        </p:blipFill>
        <p:spPr>
          <a:xfrm>
            <a:off x="6096000" y="10"/>
            <a:ext cx="6092823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3BC1C09-8FD1-4619-B317-E9EED5E55D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6499753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EE2F394-CF19-274F-A0E9-7DCD60F21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5041629" cy="1080938"/>
          </a:xfrm>
        </p:spPr>
        <p:txBody>
          <a:bodyPr>
            <a:normAutofit/>
          </a:bodyPr>
          <a:lstStyle/>
          <a:p>
            <a:r>
              <a:rPr lang="pt-BR" dirty="0"/>
              <a:t>Já diz o ditado: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3143E80-C928-46DB-9299-0BD06348A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6492240" cy="26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3302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BAFE2F-C8C2-8F4C-82DC-1B717102E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/>
          <a:lstStyle/>
          <a:p>
            <a:r>
              <a:rPr lang="pt-BR" dirty="0"/>
              <a:t>Créditos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32E6C08-B9A1-6845-8BB7-B473DCED0C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4724400"/>
            <a:ext cx="9613861" cy="1668989"/>
          </a:xfrm>
        </p:spPr>
        <p:txBody>
          <a:bodyPr>
            <a:normAutofit/>
          </a:bodyPr>
          <a:lstStyle/>
          <a:p>
            <a:pPr algn="just"/>
            <a:r>
              <a:rPr lang="pt-BR" sz="2800" dirty="0"/>
              <a:t>Texto: Secretariado Diocesano de Taubaté</a:t>
            </a:r>
          </a:p>
          <a:p>
            <a:pPr algn="just"/>
            <a:r>
              <a:rPr lang="pt-BR" sz="2800" dirty="0"/>
              <a:t>Fotos: Google</a:t>
            </a:r>
          </a:p>
          <a:p>
            <a:pPr algn="just"/>
            <a:r>
              <a:rPr lang="pt-BR" sz="2800" dirty="0"/>
              <a:t>Diagramação: </a:t>
            </a:r>
            <a:r>
              <a:rPr lang="pt-BR" sz="2800" dirty="0" err="1"/>
              <a:t>Pe</a:t>
            </a:r>
            <a:r>
              <a:rPr lang="pt-BR" sz="2800" dirty="0"/>
              <a:t> Kleber Rodrigues da Silva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BBE32A3-1F42-5345-A5EB-BA8E5C9F7D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6601" y="2270575"/>
            <a:ext cx="5321300" cy="201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3944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905A9BAA-B344-45D2-838C-73856C4B1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37" name="Rectangle 36">
              <a:extLst>
                <a:ext uri="{FF2B5EF4-FFF2-40B4-BE49-F238E27FC236}">
                  <a16:creationId xmlns:a16="http://schemas.microsoft.com/office/drawing/2014/main" id="{390434AA-4632-440E-9AE7-411396A77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D462FD1E-E713-4FD4-8746-671C946723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4" name="Imagem 3" descr="Uma imagem contendo pessoa, criança, menino, jovem&#10;&#10;Descrição gerada automaticamente">
            <a:extLst>
              <a:ext uri="{FF2B5EF4-FFF2-40B4-BE49-F238E27FC236}">
                <a16:creationId xmlns:a16="http://schemas.microsoft.com/office/drawing/2014/main" id="{2E4946E3-72E8-7A4D-BE1A-5FA4079D46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46" r="8233" b="-2"/>
          <a:stretch/>
        </p:blipFill>
        <p:spPr>
          <a:xfrm>
            <a:off x="4636008" y="10"/>
            <a:ext cx="7552815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78A4CDE5-C7BC-41E1-8A4A-79E024CC09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5018565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DA88A57-CAF9-DD40-8AAB-7C4943961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753228"/>
            <a:ext cx="3679028" cy="1080938"/>
          </a:xfrm>
        </p:spPr>
        <p:txBody>
          <a:bodyPr>
            <a:normAutofit/>
          </a:bodyPr>
          <a:lstStyle/>
          <a:p>
            <a:r>
              <a:rPr lang="pt-BR" sz="3200"/>
              <a:t>OBJETIVOS DO NOSSO ENCONTRO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025C7952-5703-489E-8DBD-F2EFAC8EE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5029200" cy="202738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0200C85-20DB-BF40-964A-0053AFB334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632" y="2336873"/>
            <a:ext cx="4036326" cy="4230182"/>
          </a:xfrm>
        </p:spPr>
        <p:txBody>
          <a:bodyPr>
            <a:normAutofit/>
          </a:bodyPr>
          <a:lstStyle/>
          <a:p>
            <a:pPr algn="just"/>
            <a:r>
              <a:rPr lang="pt-BR" sz="2800" dirty="0"/>
              <a:t>Mostrar que a </a:t>
            </a:r>
            <a:r>
              <a:rPr lang="pt-BR" sz="2800" dirty="0" err="1"/>
              <a:t>oração</a:t>
            </a:r>
            <a:r>
              <a:rPr lang="pt-BR" sz="2800" dirty="0"/>
              <a:t> em família é expressão de fé e confiança em Deus. A experiência de oração na família pode ser mais determinante para a vida cristã que a instrução que se possa receber. </a:t>
            </a:r>
          </a:p>
          <a:p>
            <a:pPr marL="0" indent="0" algn="just">
              <a:buNone/>
            </a:pP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20989625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610D2AE-07EF-436A-9755-AA8DF4B93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ACDD17-9043-46DF-882D-420365B79C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F2D8AD5-434A-4C0E-9F5B-C1AFD645F3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076427E-E8F8-C549-AF04-A500E9F81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4136123" cy="1080938"/>
          </a:xfrm>
        </p:spPr>
        <p:txBody>
          <a:bodyPr>
            <a:normAutofit/>
          </a:bodyPr>
          <a:lstStyle/>
          <a:p>
            <a:r>
              <a:rPr lang="pt-BR" sz="4400" dirty="0"/>
              <a:t>TEXTO BÍBLICO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92B246D-47CC-40F8-8DE7-B65D409E9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9E3BB81-F415-1D42-82B5-BD3B014F1A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165" y="2231867"/>
            <a:ext cx="4374279" cy="4314298"/>
          </a:xfrm>
        </p:spPr>
        <p:txBody>
          <a:bodyPr>
            <a:normAutofit/>
          </a:bodyPr>
          <a:lstStyle/>
          <a:p>
            <a:r>
              <a:rPr lang="pt-BR" sz="4000" dirty="0"/>
              <a:t>Deus, nosso Pai, dará coisas boas aos filhos que a ele recorrem pedindo o que têm necessidade. </a:t>
            </a:r>
            <a:endParaRPr lang="pt-BR" sz="5400" dirty="0"/>
          </a:p>
          <a:p>
            <a:endParaRPr lang="pt-BR" sz="4400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C994D010-2296-224A-A600-D1EF1B554EAC}"/>
              </a:ext>
            </a:extLst>
          </p:cNvPr>
          <p:cNvSpPr/>
          <p:nvPr/>
        </p:nvSpPr>
        <p:spPr>
          <a:xfrm>
            <a:off x="5330519" y="753228"/>
            <a:ext cx="601042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400" dirty="0"/>
              <a:t>Mateus 7,7-12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C0C3178-0BE5-F441-906C-3E8AE34595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6763" y="1659659"/>
            <a:ext cx="6253072" cy="4677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8040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2E911EF-80F5-4781-A4DF-44EFAF242F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0A2A734-17E4-44D5-9630-D54D6AF746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FFB5C33-24B2-4764-BDBD-4C10A21DB1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88808" y="0"/>
            <a:ext cx="340319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8" name="Picture 14">
            <a:extLst>
              <a:ext uri="{FF2B5EF4-FFF2-40B4-BE49-F238E27FC236}">
                <a16:creationId xmlns:a16="http://schemas.microsoft.com/office/drawing/2014/main" id="{FEB601E2-EFED-4313-BEE4-9E27B94FC6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2852"/>
            <a:ext cx="9110541" cy="24655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425DB5A-CEE1-4EE1-8C4A-689E49D354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2590078"/>
            <a:ext cx="9110542" cy="1660332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BE1ED46-8615-B14F-97E3-2BA9094204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0510" y="2733709"/>
            <a:ext cx="7657792" cy="1373070"/>
          </a:xfrm>
        </p:spPr>
        <p:txBody>
          <a:bodyPr>
            <a:normAutofit/>
          </a:bodyPr>
          <a:lstStyle/>
          <a:p>
            <a:r>
              <a:rPr lang="pt-BR" sz="3800">
                <a:solidFill>
                  <a:srgbClr val="FFFFFF"/>
                </a:solidFill>
              </a:rPr>
              <a:t>MOMENTO DE SILÊNCIO E ACOLHIDA INTERIOR DA PALAVRA</a:t>
            </a:r>
          </a:p>
        </p:txBody>
      </p:sp>
      <p:sp>
        <p:nvSpPr>
          <p:cNvPr id="4" name="Subtítulo 3">
            <a:extLst>
              <a:ext uri="{FF2B5EF4-FFF2-40B4-BE49-F238E27FC236}">
                <a16:creationId xmlns:a16="http://schemas.microsoft.com/office/drawing/2014/main" id="{DC5F19A1-7CEE-D64B-B1B1-017768BCF6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94149" y="4394039"/>
            <a:ext cx="7304152" cy="1117687"/>
          </a:xfrm>
        </p:spPr>
        <p:txBody>
          <a:bodyPr>
            <a:norm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743558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900981-C593-1E41-8977-F9A1E50B6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RECORDAÇÃO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9B4B1AF-3083-B749-B2A2-6C6B560BE9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7200" dirty="0"/>
              <a:t>O QUE LEMBRAMOS DO TERCEIRO</a:t>
            </a:r>
          </a:p>
          <a:p>
            <a:pPr marL="0" indent="0">
              <a:buNone/>
            </a:pPr>
            <a:r>
              <a:rPr lang="pt-BR" sz="7200" dirty="0"/>
              <a:t>ENCONTRO?</a:t>
            </a:r>
          </a:p>
          <a:p>
            <a:endParaRPr lang="pt-BR" sz="7200" dirty="0"/>
          </a:p>
        </p:txBody>
      </p:sp>
    </p:spTree>
    <p:extLst>
      <p:ext uri="{BB962C8B-B14F-4D97-AF65-F5344CB8AC3E}">
        <p14:creationId xmlns:p14="http://schemas.microsoft.com/office/powerpoint/2010/main" val="14332532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13DEF4-09BD-A94D-98EC-7B3F78A4C40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O que é a oração e para que serve. </a:t>
            </a:r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7A980B13-51D8-A14C-A256-C1188FB6657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20150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7A865E47-4365-4F21-B8EA-13B2C12BCB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25" name="Rectangle 24">
              <a:extLst>
                <a:ext uri="{FF2B5EF4-FFF2-40B4-BE49-F238E27FC236}">
                  <a16:creationId xmlns:a16="http://schemas.microsoft.com/office/drawing/2014/main" id="{0CE24988-BB27-40E5-A961-9FA7ED0DB9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80BDE80E-ADE0-4E16-8F80-306A15F4D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D6249B2-D05E-C54C-970E-1855E04398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2336872"/>
            <a:ext cx="5041628" cy="4348935"/>
          </a:xfrm>
        </p:spPr>
        <p:txBody>
          <a:bodyPr>
            <a:normAutofit lnSpcReduction="10000"/>
          </a:bodyPr>
          <a:lstStyle/>
          <a:p>
            <a:r>
              <a:rPr lang="pt-BR" dirty="0"/>
              <a:t>Oração é ter o coração voltado para Deus; é colocar-se na presença do Senhor; é diálogo, proximidade com Aquele que nos chamou à existência e nos atrai a si. </a:t>
            </a:r>
          </a:p>
          <a:p>
            <a:pPr marL="0" indent="0">
              <a:buNone/>
            </a:pPr>
            <a:endParaRPr lang="pt-BR" dirty="0"/>
          </a:p>
          <a:p>
            <a:r>
              <a:rPr lang="pt-BR" dirty="0"/>
              <a:t>Assim como encontros e conversas entre amigos aprofundam, fortalecem e mantém a amizade, isso também a oração realiza em nossa relação com Deus. </a:t>
            </a:r>
          </a:p>
          <a:p>
            <a:endParaRPr lang="pt-BR" dirty="0"/>
          </a:p>
        </p:txBody>
      </p:sp>
      <p:pic>
        <p:nvPicPr>
          <p:cNvPr id="4" name="Imagem 3" descr="Uma imagem contendo céu, ao ar livre, pessoa, homem&#10;&#10;Descrição gerada automaticamente">
            <a:extLst>
              <a:ext uri="{FF2B5EF4-FFF2-40B4-BE49-F238E27FC236}">
                <a16:creationId xmlns:a16="http://schemas.microsoft.com/office/drawing/2014/main" id="{1068CB11-CB34-0647-9137-C5F226A517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462"/>
          <a:stretch/>
        </p:blipFill>
        <p:spPr>
          <a:xfrm>
            <a:off x="6096000" y="10"/>
            <a:ext cx="6092823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13BC1C09-8FD1-4619-B317-E9EED5E55D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6499753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9BFD95C-4111-9048-B920-EB5E2788D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5041629" cy="1080938"/>
          </a:xfrm>
        </p:spPr>
        <p:txBody>
          <a:bodyPr>
            <a:normAutofit/>
          </a:bodyPr>
          <a:lstStyle/>
          <a:p>
            <a:r>
              <a:rPr lang="pt-BR" dirty="0"/>
              <a:t>A oração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D3143E80-C928-46DB-9299-0BD06348A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6492240" cy="26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1322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A865E47-4365-4F21-B8EA-13B2C12BCB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1" name="Rectangle 10">
              <a:extLst>
                <a:ext uri="{FF2B5EF4-FFF2-40B4-BE49-F238E27FC236}">
                  <a16:creationId xmlns:a16="http://schemas.microsoft.com/office/drawing/2014/main" id="{0CE24988-BB27-40E5-A961-9FA7ED0DB9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0BDE80E-ADE0-4E16-8F80-306A15F4D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C10F07D-53DD-4740-BD7F-451FD494D9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260" y="2336872"/>
            <a:ext cx="5365690" cy="4277683"/>
          </a:xfrm>
        </p:spPr>
        <p:txBody>
          <a:bodyPr>
            <a:normAutofit/>
          </a:bodyPr>
          <a:lstStyle/>
          <a:p>
            <a:r>
              <a:rPr lang="pt-BR" sz="3200" dirty="0"/>
              <a:t>Na condição humana, o Filho de Deus aprendeu a rezar no ambiente de sua família e de seu povo, indo semanalmente à sinagoga, que é casa de oração e de escuta da Palavra de Deus para os judeus (cf. </a:t>
            </a:r>
            <a:r>
              <a:rPr lang="pt-BR" sz="3200" dirty="0" err="1"/>
              <a:t>Lc</a:t>
            </a:r>
            <a:r>
              <a:rPr lang="pt-BR" sz="3200" dirty="0"/>
              <a:t> 4,16). </a:t>
            </a:r>
          </a:p>
          <a:p>
            <a:endParaRPr lang="pt-BR" sz="3200" dirty="0"/>
          </a:p>
        </p:txBody>
      </p:sp>
      <p:pic>
        <p:nvPicPr>
          <p:cNvPr id="5" name="Imagem 4" descr="Uma imagem contendo pessoa, parede, interior, homem&#10;&#10;Descrição gerada automaticamente">
            <a:extLst>
              <a:ext uri="{FF2B5EF4-FFF2-40B4-BE49-F238E27FC236}">
                <a16:creationId xmlns:a16="http://schemas.microsoft.com/office/drawing/2014/main" id="{A31B8FD7-4987-564A-A8F6-9EEC009202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3351" b="-2"/>
          <a:stretch/>
        </p:blipFill>
        <p:spPr>
          <a:xfrm>
            <a:off x="6096000" y="10"/>
            <a:ext cx="6092823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3BC1C09-8FD1-4619-B317-E9EED5E55D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6499753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01FD806-EF18-B14F-A92E-9F84CEE6A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5041629" cy="10809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800" dirty="0"/>
              <a:t>Jesus </a:t>
            </a:r>
            <a:r>
              <a:rPr lang="en-US" sz="2800" dirty="0" err="1"/>
              <a:t>aprendeu</a:t>
            </a:r>
            <a:r>
              <a:rPr lang="en-US" sz="2800" dirty="0"/>
              <a:t> a </a:t>
            </a:r>
            <a:r>
              <a:rPr lang="en-US" sz="2800" dirty="0" err="1"/>
              <a:t>rezar</a:t>
            </a:r>
            <a:r>
              <a:rPr lang="en-US" sz="2800" dirty="0"/>
              <a:t> junto </a:t>
            </a:r>
            <a:br>
              <a:rPr lang="en-US" sz="2800" dirty="0"/>
            </a:br>
            <a:r>
              <a:rPr lang="en-US" sz="2800" dirty="0"/>
              <a:t>da </a:t>
            </a:r>
            <a:r>
              <a:rPr lang="en-US" sz="2800" dirty="0" err="1"/>
              <a:t>família</a:t>
            </a:r>
            <a:r>
              <a:rPr lang="en-US" sz="2800" dirty="0"/>
              <a:t> e de </a:t>
            </a:r>
            <a:r>
              <a:rPr lang="en-US" sz="2800" dirty="0" err="1"/>
              <a:t>seu</a:t>
            </a:r>
            <a:r>
              <a:rPr lang="en-US" sz="2800" dirty="0"/>
              <a:t> </a:t>
            </a:r>
            <a:r>
              <a:rPr lang="en-US" sz="2800" dirty="0" err="1"/>
              <a:t>povo</a:t>
            </a:r>
            <a:r>
              <a:rPr lang="en-US" sz="2800" dirty="0"/>
              <a:t>.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3143E80-C928-46DB-9299-0BD06348A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6492240" cy="26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575387"/>
      </p:ext>
    </p:extLst>
  </p:cSld>
  <p:clrMapOvr>
    <a:masterClrMapping/>
  </p:clrMapOvr>
</p:sld>
</file>

<file path=ppt/theme/theme1.xml><?xml version="1.0" encoding="utf-8"?>
<a:theme xmlns:a="http://schemas.openxmlformats.org/drawingml/2006/main" name="Berlim">
  <a:themeElements>
    <a:clrScheme name="Berlim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m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m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858</Words>
  <Application>Microsoft Macintosh PowerPoint</Application>
  <PresentationFormat>Widescreen</PresentationFormat>
  <Paragraphs>64</Paragraphs>
  <Slides>27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27</vt:i4>
      </vt:variant>
    </vt:vector>
  </HeadingPairs>
  <TitlesOfParts>
    <vt:vector size="31" baseType="lpstr">
      <vt:lpstr>Arial</vt:lpstr>
      <vt:lpstr>Calibri</vt:lpstr>
      <vt:lpstr>Trebuchet MS</vt:lpstr>
      <vt:lpstr>Berlim</vt:lpstr>
      <vt:lpstr>A Oração em Família</vt:lpstr>
      <vt:lpstr>CANTO INICIAL</vt:lpstr>
      <vt:lpstr>OBJETIVOS DO NOSSO ENCONTRO</vt:lpstr>
      <vt:lpstr>TEXTO BÍBLICO</vt:lpstr>
      <vt:lpstr>MOMENTO DE SILÊNCIO E ACOLHIDA INTERIOR DA PALAVRA</vt:lpstr>
      <vt:lpstr>RECORDAÇÃO</vt:lpstr>
      <vt:lpstr>O que é a oração e para que serve. </vt:lpstr>
      <vt:lpstr>A oração</vt:lpstr>
      <vt:lpstr>Jesus aprendeu a rezar junto  da família e de seu povo. </vt:lpstr>
      <vt:lpstr>A oração de Jesus é expressão de atitude filial. </vt:lpstr>
      <vt:lpstr>Jesus orando</vt:lpstr>
      <vt:lpstr>Dois entre os muitos ensinamentos de Jesus sobre a oração. </vt:lpstr>
      <vt:lpstr>A QUEM E A QUE SERVE A ORAÇÃO. </vt:lpstr>
      <vt:lpstr>A QUEM E A QUE SERVE A ORAÇÃO. </vt:lpstr>
      <vt:lpstr>A oração em família</vt:lpstr>
      <vt:lpstr>Um momento de partilha</vt:lpstr>
      <vt:lpstr>Incentivar ao hábito da oração em família. </vt:lpstr>
      <vt:lpstr>É fácil rezar em família?</vt:lpstr>
      <vt:lpstr>Em que momento rezar?  </vt:lpstr>
      <vt:lpstr>Maneira privilegiada de oração. </vt:lpstr>
      <vt:lpstr>Palavra do Papa Francisco </vt:lpstr>
      <vt:lpstr>Palavra do Papa Francisco </vt:lpstr>
      <vt:lpstr>O Projeto: Família em Oração. </vt:lpstr>
      <vt:lpstr>Projeto: Família em Oração</vt:lpstr>
      <vt:lpstr>Valor maior a transmitir aos filhos. </vt:lpstr>
      <vt:lpstr>Já diz o ditado:</vt:lpstr>
      <vt:lpstr>Créditos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Oração em Família</dc:title>
  <dc:creator>Kleber Rodrigues</dc:creator>
  <cp:lastModifiedBy>Kleber Rodrigues</cp:lastModifiedBy>
  <cp:revision>2</cp:revision>
  <dcterms:created xsi:type="dcterms:W3CDTF">2019-09-26T15:08:49Z</dcterms:created>
  <dcterms:modified xsi:type="dcterms:W3CDTF">2019-09-26T15:12:32Z</dcterms:modified>
</cp:coreProperties>
</file>