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2993"/>
  </p:normalViewPr>
  <p:slideViewPr>
    <p:cSldViewPr snapToGrid="0" snapToObjects="1">
      <p:cViewPr varScale="1">
        <p:scale>
          <a:sx n="118" d="100"/>
          <a:sy n="118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39115-F329-934D-BAB1-6A4530650198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</dgm:pt>
    <dgm:pt modelId="{0D328E5B-6D25-1B40-A4A9-8CDF0A26FE2C}">
      <dgm:prSet phldrT="[Texto]"/>
      <dgm:spPr/>
      <dgm:t>
        <a:bodyPr/>
        <a:lstStyle/>
        <a:p>
          <a:r>
            <a:rPr lang="pt-BR" dirty="0"/>
            <a:t>ORAÇÃO</a:t>
          </a:r>
        </a:p>
      </dgm:t>
    </dgm:pt>
    <dgm:pt modelId="{8494D90E-5DDD-B943-9175-A00374CFF81D}" type="parTrans" cxnId="{19806418-1A0B-CA42-A8BF-832EF5E6A12C}">
      <dgm:prSet/>
      <dgm:spPr/>
      <dgm:t>
        <a:bodyPr/>
        <a:lstStyle/>
        <a:p>
          <a:endParaRPr lang="pt-BR"/>
        </a:p>
      </dgm:t>
    </dgm:pt>
    <dgm:pt modelId="{251B6448-3375-8A4C-BF77-572819D13E31}" type="sibTrans" cxnId="{19806418-1A0B-CA42-A8BF-832EF5E6A12C}">
      <dgm:prSet/>
      <dgm:spPr/>
      <dgm:t>
        <a:bodyPr/>
        <a:lstStyle/>
        <a:p>
          <a:endParaRPr lang="pt-BR"/>
        </a:p>
      </dgm:t>
    </dgm:pt>
    <dgm:pt modelId="{725FFAD7-4AAE-0F46-9951-79CA0135A99D}">
      <dgm:prSet phldrT="[Texto]"/>
      <dgm:spPr/>
      <dgm:t>
        <a:bodyPr/>
        <a:lstStyle/>
        <a:p>
          <a:r>
            <a:rPr lang="pt-BR" dirty="0"/>
            <a:t>LEITURA DA PALAVRA</a:t>
          </a:r>
        </a:p>
      </dgm:t>
    </dgm:pt>
    <dgm:pt modelId="{7C4536B0-94BB-E447-9734-FBDE9ECB4474}" type="parTrans" cxnId="{A7401441-67C4-C34E-822A-65AECF4DFC2E}">
      <dgm:prSet/>
      <dgm:spPr/>
      <dgm:t>
        <a:bodyPr/>
        <a:lstStyle/>
        <a:p>
          <a:endParaRPr lang="pt-BR"/>
        </a:p>
      </dgm:t>
    </dgm:pt>
    <dgm:pt modelId="{88E2C8B2-9B8E-8840-87AF-E91A094BAA54}" type="sibTrans" cxnId="{A7401441-67C4-C34E-822A-65AECF4DFC2E}">
      <dgm:prSet/>
      <dgm:spPr/>
      <dgm:t>
        <a:bodyPr/>
        <a:lstStyle/>
        <a:p>
          <a:endParaRPr lang="pt-BR"/>
        </a:p>
      </dgm:t>
    </dgm:pt>
    <dgm:pt modelId="{3A8AC571-D7D7-1847-9467-655294FF5287}">
      <dgm:prSet phldrT="[Texto]"/>
      <dgm:spPr/>
      <dgm:t>
        <a:bodyPr/>
        <a:lstStyle/>
        <a:p>
          <a:r>
            <a:rPr lang="pt-BR" dirty="0"/>
            <a:t>SACRAMENTOS</a:t>
          </a:r>
        </a:p>
      </dgm:t>
    </dgm:pt>
    <dgm:pt modelId="{96FE1F6E-94AE-4744-AA95-1F4A781EC118}" type="parTrans" cxnId="{A79E438B-8FC4-A245-8E85-762600AD6020}">
      <dgm:prSet/>
      <dgm:spPr/>
      <dgm:t>
        <a:bodyPr/>
        <a:lstStyle/>
        <a:p>
          <a:endParaRPr lang="pt-BR"/>
        </a:p>
      </dgm:t>
    </dgm:pt>
    <dgm:pt modelId="{621955DA-1457-1B42-A3D3-B63520926EE1}" type="sibTrans" cxnId="{A79E438B-8FC4-A245-8E85-762600AD6020}">
      <dgm:prSet/>
      <dgm:spPr/>
      <dgm:t>
        <a:bodyPr/>
        <a:lstStyle/>
        <a:p>
          <a:endParaRPr lang="pt-BR"/>
        </a:p>
      </dgm:t>
    </dgm:pt>
    <dgm:pt modelId="{BFD74FD7-3C97-4A4D-81BC-2254392BD71A}">
      <dgm:prSet phldrT="[Texto]"/>
      <dgm:spPr/>
      <dgm:t>
        <a:bodyPr/>
        <a:lstStyle/>
        <a:p>
          <a:r>
            <a:rPr lang="pt-BR" dirty="0"/>
            <a:t>CARIDADE</a:t>
          </a:r>
        </a:p>
      </dgm:t>
    </dgm:pt>
    <dgm:pt modelId="{AD6EC83C-BCAE-4A4C-914F-F7F0590DB9B2}" type="parTrans" cxnId="{B09FC2AD-2217-2047-A861-0E692C19BEF7}">
      <dgm:prSet/>
      <dgm:spPr/>
      <dgm:t>
        <a:bodyPr/>
        <a:lstStyle/>
        <a:p>
          <a:endParaRPr lang="pt-BR"/>
        </a:p>
      </dgm:t>
    </dgm:pt>
    <dgm:pt modelId="{97588923-B452-A642-B7E0-11B6DDAE2D02}" type="sibTrans" cxnId="{B09FC2AD-2217-2047-A861-0E692C19BEF7}">
      <dgm:prSet/>
      <dgm:spPr/>
      <dgm:t>
        <a:bodyPr/>
        <a:lstStyle/>
        <a:p>
          <a:endParaRPr lang="pt-BR"/>
        </a:p>
      </dgm:t>
    </dgm:pt>
    <dgm:pt modelId="{65883452-46FA-9047-B9E8-5153520B9F29}">
      <dgm:prSet phldrT="[Texto]"/>
      <dgm:spPr/>
      <dgm:t>
        <a:bodyPr/>
        <a:lstStyle/>
        <a:p>
          <a:r>
            <a:rPr lang="pt-BR" dirty="0"/>
            <a:t>VIDA COMUNITÁRIA</a:t>
          </a:r>
        </a:p>
      </dgm:t>
    </dgm:pt>
    <dgm:pt modelId="{049DFCF6-35C1-7244-A075-CBA287032D58}" type="parTrans" cxnId="{28AD75F3-C59B-A842-A88B-F2A0EDA2C831}">
      <dgm:prSet/>
      <dgm:spPr/>
      <dgm:t>
        <a:bodyPr/>
        <a:lstStyle/>
        <a:p>
          <a:endParaRPr lang="pt-BR"/>
        </a:p>
      </dgm:t>
    </dgm:pt>
    <dgm:pt modelId="{F1671AD8-B8CC-6248-A953-CEC8C404E1E0}" type="sibTrans" cxnId="{28AD75F3-C59B-A842-A88B-F2A0EDA2C831}">
      <dgm:prSet/>
      <dgm:spPr/>
      <dgm:t>
        <a:bodyPr/>
        <a:lstStyle/>
        <a:p>
          <a:endParaRPr lang="pt-BR"/>
        </a:p>
      </dgm:t>
    </dgm:pt>
    <dgm:pt modelId="{39C7BF8F-6E62-8949-AB7A-35DF9D22A6E0}" type="pres">
      <dgm:prSet presAssocID="{C2D39115-F329-934D-BAB1-6A453065019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FE6B6E-6D20-9443-8DD6-7832A1739427}" type="pres">
      <dgm:prSet presAssocID="{0D328E5B-6D25-1B40-A4A9-8CDF0A26FE2C}" presName="vertOne" presStyleCnt="0"/>
      <dgm:spPr/>
    </dgm:pt>
    <dgm:pt modelId="{56C1E859-CF72-5246-B918-ED56B8D55297}" type="pres">
      <dgm:prSet presAssocID="{0D328E5B-6D25-1B40-A4A9-8CDF0A26FE2C}" presName="txOne" presStyleLbl="node0" presStyleIdx="0" presStyleCnt="5">
        <dgm:presLayoutVars>
          <dgm:chPref val="3"/>
        </dgm:presLayoutVars>
      </dgm:prSet>
      <dgm:spPr/>
    </dgm:pt>
    <dgm:pt modelId="{FDBD78A2-EC59-7F4B-AD30-BD30CDB00DD5}" type="pres">
      <dgm:prSet presAssocID="{0D328E5B-6D25-1B40-A4A9-8CDF0A26FE2C}" presName="horzOne" presStyleCnt="0"/>
      <dgm:spPr/>
    </dgm:pt>
    <dgm:pt modelId="{8D99D21B-91D4-8A41-8D95-5A264517B806}" type="pres">
      <dgm:prSet presAssocID="{251B6448-3375-8A4C-BF77-572819D13E31}" presName="sibSpaceOne" presStyleCnt="0"/>
      <dgm:spPr/>
    </dgm:pt>
    <dgm:pt modelId="{5B45720A-D27C-3A44-BE05-95EBAEC5434F}" type="pres">
      <dgm:prSet presAssocID="{725FFAD7-4AAE-0F46-9951-79CA0135A99D}" presName="vertOne" presStyleCnt="0"/>
      <dgm:spPr/>
    </dgm:pt>
    <dgm:pt modelId="{D5789565-A0A3-4140-91EC-41EB5ECFBA67}" type="pres">
      <dgm:prSet presAssocID="{725FFAD7-4AAE-0F46-9951-79CA0135A99D}" presName="txOne" presStyleLbl="node0" presStyleIdx="1" presStyleCnt="5">
        <dgm:presLayoutVars>
          <dgm:chPref val="3"/>
        </dgm:presLayoutVars>
      </dgm:prSet>
      <dgm:spPr/>
    </dgm:pt>
    <dgm:pt modelId="{DE02ADE5-EBCF-4340-8AB4-2DB72F7779DC}" type="pres">
      <dgm:prSet presAssocID="{725FFAD7-4AAE-0F46-9951-79CA0135A99D}" presName="horzOne" presStyleCnt="0"/>
      <dgm:spPr/>
    </dgm:pt>
    <dgm:pt modelId="{9CDBE497-FE27-224B-B04F-51D1DE3B4845}" type="pres">
      <dgm:prSet presAssocID="{88E2C8B2-9B8E-8840-87AF-E91A094BAA54}" presName="sibSpaceOne" presStyleCnt="0"/>
      <dgm:spPr/>
    </dgm:pt>
    <dgm:pt modelId="{3DF92831-1F3D-6F4A-80C5-46D7B697BB31}" type="pres">
      <dgm:prSet presAssocID="{3A8AC571-D7D7-1847-9467-655294FF5287}" presName="vertOne" presStyleCnt="0"/>
      <dgm:spPr/>
    </dgm:pt>
    <dgm:pt modelId="{2659470F-6C5C-5C40-AB00-5CDD80882291}" type="pres">
      <dgm:prSet presAssocID="{3A8AC571-D7D7-1847-9467-655294FF5287}" presName="txOne" presStyleLbl="node0" presStyleIdx="2" presStyleCnt="5">
        <dgm:presLayoutVars>
          <dgm:chPref val="3"/>
        </dgm:presLayoutVars>
      </dgm:prSet>
      <dgm:spPr/>
    </dgm:pt>
    <dgm:pt modelId="{83F86052-3A69-6247-BAB6-CD991EA06378}" type="pres">
      <dgm:prSet presAssocID="{3A8AC571-D7D7-1847-9467-655294FF5287}" presName="horzOne" presStyleCnt="0"/>
      <dgm:spPr/>
    </dgm:pt>
    <dgm:pt modelId="{D557B4CC-ED8B-EA40-BB7D-FC715E508485}" type="pres">
      <dgm:prSet presAssocID="{621955DA-1457-1B42-A3D3-B63520926EE1}" presName="sibSpaceOne" presStyleCnt="0"/>
      <dgm:spPr/>
    </dgm:pt>
    <dgm:pt modelId="{27302E39-54FB-9F41-96BC-893F65794569}" type="pres">
      <dgm:prSet presAssocID="{BFD74FD7-3C97-4A4D-81BC-2254392BD71A}" presName="vertOne" presStyleCnt="0"/>
      <dgm:spPr/>
    </dgm:pt>
    <dgm:pt modelId="{FAFC496F-47BF-0045-9F1E-A60F71227998}" type="pres">
      <dgm:prSet presAssocID="{BFD74FD7-3C97-4A4D-81BC-2254392BD71A}" presName="txOne" presStyleLbl="node0" presStyleIdx="3" presStyleCnt="5">
        <dgm:presLayoutVars>
          <dgm:chPref val="3"/>
        </dgm:presLayoutVars>
      </dgm:prSet>
      <dgm:spPr/>
    </dgm:pt>
    <dgm:pt modelId="{3E95A892-5841-414A-9A9D-D821E93DA5F5}" type="pres">
      <dgm:prSet presAssocID="{BFD74FD7-3C97-4A4D-81BC-2254392BD71A}" presName="horzOne" presStyleCnt="0"/>
      <dgm:spPr/>
    </dgm:pt>
    <dgm:pt modelId="{D4327BAC-D6B9-C044-A5E5-607AC5E5360E}" type="pres">
      <dgm:prSet presAssocID="{97588923-B452-A642-B7E0-11B6DDAE2D02}" presName="sibSpaceOne" presStyleCnt="0"/>
      <dgm:spPr/>
    </dgm:pt>
    <dgm:pt modelId="{8FAD962B-2B77-7E4C-B0C2-E9624921C6FE}" type="pres">
      <dgm:prSet presAssocID="{65883452-46FA-9047-B9E8-5153520B9F29}" presName="vertOne" presStyleCnt="0"/>
      <dgm:spPr/>
    </dgm:pt>
    <dgm:pt modelId="{B08BF7A7-BCCE-7342-B5D6-F3E1D940109B}" type="pres">
      <dgm:prSet presAssocID="{65883452-46FA-9047-B9E8-5153520B9F29}" presName="txOne" presStyleLbl="node0" presStyleIdx="4" presStyleCnt="5">
        <dgm:presLayoutVars>
          <dgm:chPref val="3"/>
        </dgm:presLayoutVars>
      </dgm:prSet>
      <dgm:spPr/>
    </dgm:pt>
    <dgm:pt modelId="{EB369CFD-F0D9-5A4F-BD7B-DF786789D920}" type="pres">
      <dgm:prSet presAssocID="{65883452-46FA-9047-B9E8-5153520B9F29}" presName="horzOne" presStyleCnt="0"/>
      <dgm:spPr/>
    </dgm:pt>
  </dgm:ptLst>
  <dgm:cxnLst>
    <dgm:cxn modelId="{BC8A3B12-1C46-CA45-8C16-F38108D1F2D4}" type="presOf" srcId="{C2D39115-F329-934D-BAB1-6A4530650198}" destId="{39C7BF8F-6E62-8949-AB7A-35DF9D22A6E0}" srcOrd="0" destOrd="0" presId="urn:microsoft.com/office/officeart/2005/8/layout/hierarchy4"/>
    <dgm:cxn modelId="{5EED1516-11E6-384A-B113-25BF6F8EAC86}" type="presOf" srcId="{0D328E5B-6D25-1B40-A4A9-8CDF0A26FE2C}" destId="{56C1E859-CF72-5246-B918-ED56B8D55297}" srcOrd="0" destOrd="0" presId="urn:microsoft.com/office/officeart/2005/8/layout/hierarchy4"/>
    <dgm:cxn modelId="{19806418-1A0B-CA42-A8BF-832EF5E6A12C}" srcId="{C2D39115-F329-934D-BAB1-6A4530650198}" destId="{0D328E5B-6D25-1B40-A4A9-8CDF0A26FE2C}" srcOrd="0" destOrd="0" parTransId="{8494D90E-5DDD-B943-9175-A00374CFF81D}" sibTransId="{251B6448-3375-8A4C-BF77-572819D13E31}"/>
    <dgm:cxn modelId="{5E0D9730-63A7-C642-9B4F-755C146B18A5}" type="presOf" srcId="{BFD74FD7-3C97-4A4D-81BC-2254392BD71A}" destId="{FAFC496F-47BF-0045-9F1E-A60F71227998}" srcOrd="0" destOrd="0" presId="urn:microsoft.com/office/officeart/2005/8/layout/hierarchy4"/>
    <dgm:cxn modelId="{A7401441-67C4-C34E-822A-65AECF4DFC2E}" srcId="{C2D39115-F329-934D-BAB1-6A4530650198}" destId="{725FFAD7-4AAE-0F46-9951-79CA0135A99D}" srcOrd="1" destOrd="0" parTransId="{7C4536B0-94BB-E447-9734-FBDE9ECB4474}" sibTransId="{88E2C8B2-9B8E-8840-87AF-E91A094BAA54}"/>
    <dgm:cxn modelId="{A79E438B-8FC4-A245-8E85-762600AD6020}" srcId="{C2D39115-F329-934D-BAB1-6A4530650198}" destId="{3A8AC571-D7D7-1847-9467-655294FF5287}" srcOrd="2" destOrd="0" parTransId="{96FE1F6E-94AE-4744-AA95-1F4A781EC118}" sibTransId="{621955DA-1457-1B42-A3D3-B63520926EE1}"/>
    <dgm:cxn modelId="{916AF68C-6083-2047-B08E-B52FAA48D876}" type="presOf" srcId="{725FFAD7-4AAE-0F46-9951-79CA0135A99D}" destId="{D5789565-A0A3-4140-91EC-41EB5ECFBA67}" srcOrd="0" destOrd="0" presId="urn:microsoft.com/office/officeart/2005/8/layout/hierarchy4"/>
    <dgm:cxn modelId="{B09FC2AD-2217-2047-A861-0E692C19BEF7}" srcId="{C2D39115-F329-934D-BAB1-6A4530650198}" destId="{BFD74FD7-3C97-4A4D-81BC-2254392BD71A}" srcOrd="3" destOrd="0" parTransId="{AD6EC83C-BCAE-4A4C-914F-F7F0590DB9B2}" sibTransId="{97588923-B452-A642-B7E0-11B6DDAE2D02}"/>
    <dgm:cxn modelId="{A0EFCCD4-5EEC-A247-8429-4A6D49B98EAC}" type="presOf" srcId="{65883452-46FA-9047-B9E8-5153520B9F29}" destId="{B08BF7A7-BCCE-7342-B5D6-F3E1D940109B}" srcOrd="0" destOrd="0" presId="urn:microsoft.com/office/officeart/2005/8/layout/hierarchy4"/>
    <dgm:cxn modelId="{B19BCADE-B9EC-1642-8736-69263B27B97B}" type="presOf" srcId="{3A8AC571-D7D7-1847-9467-655294FF5287}" destId="{2659470F-6C5C-5C40-AB00-5CDD80882291}" srcOrd="0" destOrd="0" presId="urn:microsoft.com/office/officeart/2005/8/layout/hierarchy4"/>
    <dgm:cxn modelId="{28AD75F3-C59B-A842-A88B-F2A0EDA2C831}" srcId="{C2D39115-F329-934D-BAB1-6A4530650198}" destId="{65883452-46FA-9047-B9E8-5153520B9F29}" srcOrd="4" destOrd="0" parTransId="{049DFCF6-35C1-7244-A075-CBA287032D58}" sibTransId="{F1671AD8-B8CC-6248-A953-CEC8C404E1E0}"/>
    <dgm:cxn modelId="{2130EB77-D7A3-2644-90D1-F51FF2DEF017}" type="presParOf" srcId="{39C7BF8F-6E62-8949-AB7A-35DF9D22A6E0}" destId="{8DFE6B6E-6D20-9443-8DD6-7832A1739427}" srcOrd="0" destOrd="0" presId="urn:microsoft.com/office/officeart/2005/8/layout/hierarchy4"/>
    <dgm:cxn modelId="{B5392200-034A-EE47-93B9-41D8B6C098CE}" type="presParOf" srcId="{8DFE6B6E-6D20-9443-8DD6-7832A1739427}" destId="{56C1E859-CF72-5246-B918-ED56B8D55297}" srcOrd="0" destOrd="0" presId="urn:microsoft.com/office/officeart/2005/8/layout/hierarchy4"/>
    <dgm:cxn modelId="{E8E62A00-B8D6-2341-A62D-25E8968BE67F}" type="presParOf" srcId="{8DFE6B6E-6D20-9443-8DD6-7832A1739427}" destId="{FDBD78A2-EC59-7F4B-AD30-BD30CDB00DD5}" srcOrd="1" destOrd="0" presId="urn:microsoft.com/office/officeart/2005/8/layout/hierarchy4"/>
    <dgm:cxn modelId="{5B3E5574-F950-3B47-B155-F7D18D1E052D}" type="presParOf" srcId="{39C7BF8F-6E62-8949-AB7A-35DF9D22A6E0}" destId="{8D99D21B-91D4-8A41-8D95-5A264517B806}" srcOrd="1" destOrd="0" presId="urn:microsoft.com/office/officeart/2005/8/layout/hierarchy4"/>
    <dgm:cxn modelId="{A13F15BF-0FFF-234A-A67B-3C839A7CD684}" type="presParOf" srcId="{39C7BF8F-6E62-8949-AB7A-35DF9D22A6E0}" destId="{5B45720A-D27C-3A44-BE05-95EBAEC5434F}" srcOrd="2" destOrd="0" presId="urn:microsoft.com/office/officeart/2005/8/layout/hierarchy4"/>
    <dgm:cxn modelId="{346B7AFA-65B6-894D-8CC4-BB33880CDC2B}" type="presParOf" srcId="{5B45720A-D27C-3A44-BE05-95EBAEC5434F}" destId="{D5789565-A0A3-4140-91EC-41EB5ECFBA67}" srcOrd="0" destOrd="0" presId="urn:microsoft.com/office/officeart/2005/8/layout/hierarchy4"/>
    <dgm:cxn modelId="{2CA21561-6B12-2145-B29B-55785C803D1F}" type="presParOf" srcId="{5B45720A-D27C-3A44-BE05-95EBAEC5434F}" destId="{DE02ADE5-EBCF-4340-8AB4-2DB72F7779DC}" srcOrd="1" destOrd="0" presId="urn:microsoft.com/office/officeart/2005/8/layout/hierarchy4"/>
    <dgm:cxn modelId="{11A34208-CC67-0C42-9135-3537AEC375FE}" type="presParOf" srcId="{39C7BF8F-6E62-8949-AB7A-35DF9D22A6E0}" destId="{9CDBE497-FE27-224B-B04F-51D1DE3B4845}" srcOrd="3" destOrd="0" presId="urn:microsoft.com/office/officeart/2005/8/layout/hierarchy4"/>
    <dgm:cxn modelId="{9CCC6E86-74FE-8845-BE81-0AC981EDF6BF}" type="presParOf" srcId="{39C7BF8F-6E62-8949-AB7A-35DF9D22A6E0}" destId="{3DF92831-1F3D-6F4A-80C5-46D7B697BB31}" srcOrd="4" destOrd="0" presId="urn:microsoft.com/office/officeart/2005/8/layout/hierarchy4"/>
    <dgm:cxn modelId="{27547E89-39B8-834B-B4FB-0FC06FEC3FBD}" type="presParOf" srcId="{3DF92831-1F3D-6F4A-80C5-46D7B697BB31}" destId="{2659470F-6C5C-5C40-AB00-5CDD80882291}" srcOrd="0" destOrd="0" presId="urn:microsoft.com/office/officeart/2005/8/layout/hierarchy4"/>
    <dgm:cxn modelId="{F700665D-763F-ED4A-9CD2-3B6BEB476533}" type="presParOf" srcId="{3DF92831-1F3D-6F4A-80C5-46D7B697BB31}" destId="{83F86052-3A69-6247-BAB6-CD991EA06378}" srcOrd="1" destOrd="0" presId="urn:microsoft.com/office/officeart/2005/8/layout/hierarchy4"/>
    <dgm:cxn modelId="{28D8BA9B-1EC0-2E42-A843-026ACF7A3378}" type="presParOf" srcId="{39C7BF8F-6E62-8949-AB7A-35DF9D22A6E0}" destId="{D557B4CC-ED8B-EA40-BB7D-FC715E508485}" srcOrd="5" destOrd="0" presId="urn:microsoft.com/office/officeart/2005/8/layout/hierarchy4"/>
    <dgm:cxn modelId="{E4DA489B-A43B-1F42-99FD-4E87BCFF57FB}" type="presParOf" srcId="{39C7BF8F-6E62-8949-AB7A-35DF9D22A6E0}" destId="{27302E39-54FB-9F41-96BC-893F65794569}" srcOrd="6" destOrd="0" presId="urn:microsoft.com/office/officeart/2005/8/layout/hierarchy4"/>
    <dgm:cxn modelId="{1C9E7CE6-73FD-BC48-9FC1-0617493DB961}" type="presParOf" srcId="{27302E39-54FB-9F41-96BC-893F65794569}" destId="{FAFC496F-47BF-0045-9F1E-A60F71227998}" srcOrd="0" destOrd="0" presId="urn:microsoft.com/office/officeart/2005/8/layout/hierarchy4"/>
    <dgm:cxn modelId="{63C1FA0A-5F33-D946-A43E-6B45929469F2}" type="presParOf" srcId="{27302E39-54FB-9F41-96BC-893F65794569}" destId="{3E95A892-5841-414A-9A9D-D821E93DA5F5}" srcOrd="1" destOrd="0" presId="urn:microsoft.com/office/officeart/2005/8/layout/hierarchy4"/>
    <dgm:cxn modelId="{58763FE4-EEFE-0441-87C0-75A09C4AF77D}" type="presParOf" srcId="{39C7BF8F-6E62-8949-AB7A-35DF9D22A6E0}" destId="{D4327BAC-D6B9-C044-A5E5-607AC5E5360E}" srcOrd="7" destOrd="0" presId="urn:microsoft.com/office/officeart/2005/8/layout/hierarchy4"/>
    <dgm:cxn modelId="{311B7378-FA10-4947-A050-D7E361FE7E31}" type="presParOf" srcId="{39C7BF8F-6E62-8949-AB7A-35DF9D22A6E0}" destId="{8FAD962B-2B77-7E4C-B0C2-E9624921C6FE}" srcOrd="8" destOrd="0" presId="urn:microsoft.com/office/officeart/2005/8/layout/hierarchy4"/>
    <dgm:cxn modelId="{A5626F97-399F-F340-93A7-FABC6080BCD8}" type="presParOf" srcId="{8FAD962B-2B77-7E4C-B0C2-E9624921C6FE}" destId="{B08BF7A7-BCCE-7342-B5D6-F3E1D940109B}" srcOrd="0" destOrd="0" presId="urn:microsoft.com/office/officeart/2005/8/layout/hierarchy4"/>
    <dgm:cxn modelId="{370619B1-BE0F-1F4A-8168-8B88B915965D}" type="presParOf" srcId="{8FAD962B-2B77-7E4C-B0C2-E9624921C6FE}" destId="{EB369CFD-F0D9-5A4F-BD7B-DF786789D92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3DF25-8FD7-F547-B731-A25262D5C24E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934841CC-16AF-4845-8A7A-2CE4CDC3A173}">
      <dgm:prSet/>
      <dgm:spPr/>
      <dgm:t>
        <a:bodyPr/>
        <a:lstStyle/>
        <a:p>
          <a:r>
            <a:rPr lang="pt-BR"/>
            <a:t>CELEBRAÇÃO DO SACRIFÍCIO DA NOSSA SALVAÇÃO</a:t>
          </a:r>
        </a:p>
      </dgm:t>
    </dgm:pt>
    <dgm:pt modelId="{C3C36786-C430-534E-BE01-E73F0FED60CB}" type="parTrans" cxnId="{CEC6BF32-2328-6B4D-9B4A-85529BC0BCDB}">
      <dgm:prSet/>
      <dgm:spPr/>
      <dgm:t>
        <a:bodyPr/>
        <a:lstStyle/>
        <a:p>
          <a:endParaRPr lang="pt-BR"/>
        </a:p>
      </dgm:t>
    </dgm:pt>
    <dgm:pt modelId="{1E9D5D24-8866-B543-96A2-62FEF49BA89A}" type="sibTrans" cxnId="{CEC6BF32-2328-6B4D-9B4A-85529BC0BCDB}">
      <dgm:prSet/>
      <dgm:spPr/>
      <dgm:t>
        <a:bodyPr/>
        <a:lstStyle/>
        <a:p>
          <a:endParaRPr lang="pt-BR"/>
        </a:p>
      </dgm:t>
    </dgm:pt>
    <dgm:pt modelId="{C8C2D952-66E3-E34E-8869-B958E0DEF816}">
      <dgm:prSet/>
      <dgm:spPr/>
      <dgm:t>
        <a:bodyPr/>
        <a:lstStyle/>
        <a:p>
          <a:r>
            <a:rPr lang="pt-BR"/>
            <a:t>ENTREGA DE CRISTO QUE, POR AMOR OFERECE A VIDA POR NÓS</a:t>
          </a:r>
        </a:p>
      </dgm:t>
    </dgm:pt>
    <dgm:pt modelId="{22806F72-1EA1-2F4E-858D-15280D1F2584}" type="parTrans" cxnId="{86C78786-C2BA-0948-8741-AF2B9A7940DF}">
      <dgm:prSet/>
      <dgm:spPr/>
      <dgm:t>
        <a:bodyPr/>
        <a:lstStyle/>
        <a:p>
          <a:endParaRPr lang="pt-BR"/>
        </a:p>
      </dgm:t>
    </dgm:pt>
    <dgm:pt modelId="{8800546D-5F03-BC43-97E8-F4753EAF969E}" type="sibTrans" cxnId="{86C78786-C2BA-0948-8741-AF2B9A7940DF}">
      <dgm:prSet/>
      <dgm:spPr/>
      <dgm:t>
        <a:bodyPr/>
        <a:lstStyle/>
        <a:p>
          <a:endParaRPr lang="pt-BR"/>
        </a:p>
      </dgm:t>
    </dgm:pt>
    <dgm:pt modelId="{1A59C57C-16DF-4646-92F8-A14C99B2DFDF}" type="pres">
      <dgm:prSet presAssocID="{5B53DF25-8FD7-F547-B731-A25262D5C24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6B91E3A-AB9D-F04C-9FD8-863231A5EDE3}" type="pres">
      <dgm:prSet presAssocID="{934841CC-16AF-4845-8A7A-2CE4CDC3A173}" presName="vertOne" presStyleCnt="0"/>
      <dgm:spPr/>
    </dgm:pt>
    <dgm:pt modelId="{5DC504FB-4090-844A-A1A2-D484692CF59E}" type="pres">
      <dgm:prSet presAssocID="{934841CC-16AF-4845-8A7A-2CE4CDC3A173}" presName="txOne" presStyleLbl="node0" presStyleIdx="0" presStyleCnt="2">
        <dgm:presLayoutVars>
          <dgm:chPref val="3"/>
        </dgm:presLayoutVars>
      </dgm:prSet>
      <dgm:spPr/>
    </dgm:pt>
    <dgm:pt modelId="{B1326FB8-95F7-604B-B246-802ADFC07FBB}" type="pres">
      <dgm:prSet presAssocID="{934841CC-16AF-4845-8A7A-2CE4CDC3A173}" presName="horzOne" presStyleCnt="0"/>
      <dgm:spPr/>
    </dgm:pt>
    <dgm:pt modelId="{096FAB74-4CC0-DE44-8945-E0D42DF08604}" type="pres">
      <dgm:prSet presAssocID="{1E9D5D24-8866-B543-96A2-62FEF49BA89A}" presName="sibSpaceOne" presStyleCnt="0"/>
      <dgm:spPr/>
    </dgm:pt>
    <dgm:pt modelId="{71B28F82-F6BD-A841-BAD8-235525725299}" type="pres">
      <dgm:prSet presAssocID="{C8C2D952-66E3-E34E-8869-B958E0DEF816}" presName="vertOne" presStyleCnt="0"/>
      <dgm:spPr/>
    </dgm:pt>
    <dgm:pt modelId="{E3330363-E1AB-F04B-AC33-7E20EA4DEF7C}" type="pres">
      <dgm:prSet presAssocID="{C8C2D952-66E3-E34E-8869-B958E0DEF816}" presName="txOne" presStyleLbl="node0" presStyleIdx="1" presStyleCnt="2">
        <dgm:presLayoutVars>
          <dgm:chPref val="3"/>
        </dgm:presLayoutVars>
      </dgm:prSet>
      <dgm:spPr/>
    </dgm:pt>
    <dgm:pt modelId="{1DF46F09-6CA9-FD46-A6E6-A71E272A5A50}" type="pres">
      <dgm:prSet presAssocID="{C8C2D952-66E3-E34E-8869-B958E0DEF816}" presName="horzOne" presStyleCnt="0"/>
      <dgm:spPr/>
    </dgm:pt>
  </dgm:ptLst>
  <dgm:cxnLst>
    <dgm:cxn modelId="{ED38510E-7890-1247-A514-00FFB11A4FF2}" type="presOf" srcId="{5B53DF25-8FD7-F547-B731-A25262D5C24E}" destId="{1A59C57C-16DF-4646-92F8-A14C99B2DFDF}" srcOrd="0" destOrd="0" presId="urn:microsoft.com/office/officeart/2005/8/layout/hierarchy4"/>
    <dgm:cxn modelId="{45379213-5A0F-F64D-AC83-497B4EB26A7B}" type="presOf" srcId="{C8C2D952-66E3-E34E-8869-B958E0DEF816}" destId="{E3330363-E1AB-F04B-AC33-7E20EA4DEF7C}" srcOrd="0" destOrd="0" presId="urn:microsoft.com/office/officeart/2005/8/layout/hierarchy4"/>
    <dgm:cxn modelId="{CEC6BF32-2328-6B4D-9B4A-85529BC0BCDB}" srcId="{5B53DF25-8FD7-F547-B731-A25262D5C24E}" destId="{934841CC-16AF-4845-8A7A-2CE4CDC3A173}" srcOrd="0" destOrd="0" parTransId="{C3C36786-C430-534E-BE01-E73F0FED60CB}" sibTransId="{1E9D5D24-8866-B543-96A2-62FEF49BA89A}"/>
    <dgm:cxn modelId="{86C78786-C2BA-0948-8741-AF2B9A7940DF}" srcId="{5B53DF25-8FD7-F547-B731-A25262D5C24E}" destId="{C8C2D952-66E3-E34E-8869-B958E0DEF816}" srcOrd="1" destOrd="0" parTransId="{22806F72-1EA1-2F4E-858D-15280D1F2584}" sibTransId="{8800546D-5F03-BC43-97E8-F4753EAF969E}"/>
    <dgm:cxn modelId="{6752AE98-6A18-CC42-88EA-D4B764F51C27}" type="presOf" srcId="{934841CC-16AF-4845-8A7A-2CE4CDC3A173}" destId="{5DC504FB-4090-844A-A1A2-D484692CF59E}" srcOrd="0" destOrd="0" presId="urn:microsoft.com/office/officeart/2005/8/layout/hierarchy4"/>
    <dgm:cxn modelId="{B2A5AB23-972E-394E-BC4A-89297719E433}" type="presParOf" srcId="{1A59C57C-16DF-4646-92F8-A14C99B2DFDF}" destId="{46B91E3A-AB9D-F04C-9FD8-863231A5EDE3}" srcOrd="0" destOrd="0" presId="urn:microsoft.com/office/officeart/2005/8/layout/hierarchy4"/>
    <dgm:cxn modelId="{75DCE43B-9CE6-384D-A74D-6A1B799F5866}" type="presParOf" srcId="{46B91E3A-AB9D-F04C-9FD8-863231A5EDE3}" destId="{5DC504FB-4090-844A-A1A2-D484692CF59E}" srcOrd="0" destOrd="0" presId="urn:microsoft.com/office/officeart/2005/8/layout/hierarchy4"/>
    <dgm:cxn modelId="{CBD89AE9-48E8-174B-A6F1-CB1F22454C5B}" type="presParOf" srcId="{46B91E3A-AB9D-F04C-9FD8-863231A5EDE3}" destId="{B1326FB8-95F7-604B-B246-802ADFC07FBB}" srcOrd="1" destOrd="0" presId="urn:microsoft.com/office/officeart/2005/8/layout/hierarchy4"/>
    <dgm:cxn modelId="{2DD9BFD2-628B-9D47-A312-55926A040D51}" type="presParOf" srcId="{1A59C57C-16DF-4646-92F8-A14C99B2DFDF}" destId="{096FAB74-4CC0-DE44-8945-E0D42DF08604}" srcOrd="1" destOrd="0" presId="urn:microsoft.com/office/officeart/2005/8/layout/hierarchy4"/>
    <dgm:cxn modelId="{429B2777-931B-F243-91B4-AD49A1745331}" type="presParOf" srcId="{1A59C57C-16DF-4646-92F8-A14C99B2DFDF}" destId="{71B28F82-F6BD-A841-BAD8-235525725299}" srcOrd="2" destOrd="0" presId="urn:microsoft.com/office/officeart/2005/8/layout/hierarchy4"/>
    <dgm:cxn modelId="{1AD4C28F-34AB-9148-AFA3-B872842BA5A2}" type="presParOf" srcId="{71B28F82-F6BD-A841-BAD8-235525725299}" destId="{E3330363-E1AB-F04B-AC33-7E20EA4DEF7C}" srcOrd="0" destOrd="0" presId="urn:microsoft.com/office/officeart/2005/8/layout/hierarchy4"/>
    <dgm:cxn modelId="{4F552DA8-932A-3F4B-9A74-494A095DF899}" type="presParOf" srcId="{71B28F82-F6BD-A841-BAD8-235525725299}" destId="{1DF46F09-6CA9-FD46-A6E6-A71E272A5A5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1E859-CF72-5246-B918-ED56B8D55297}">
      <dsp:nvSpPr>
        <dsp:cNvPr id="0" name=""/>
        <dsp:cNvSpPr/>
      </dsp:nvSpPr>
      <dsp:spPr>
        <a:xfrm>
          <a:off x="1092" y="0"/>
          <a:ext cx="1933090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ORAÇÃO</a:t>
          </a:r>
        </a:p>
      </dsp:txBody>
      <dsp:txXfrm>
        <a:off x="57710" y="56618"/>
        <a:ext cx="1819854" cy="3485627"/>
      </dsp:txXfrm>
    </dsp:sp>
    <dsp:sp modelId="{D5789565-A0A3-4140-91EC-41EB5ECFBA67}">
      <dsp:nvSpPr>
        <dsp:cNvPr id="0" name=""/>
        <dsp:cNvSpPr/>
      </dsp:nvSpPr>
      <dsp:spPr>
        <a:xfrm>
          <a:off x="2258942" y="0"/>
          <a:ext cx="1933090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LEITURA DA PALAVRA</a:t>
          </a:r>
        </a:p>
      </dsp:txBody>
      <dsp:txXfrm>
        <a:off x="2315560" y="56618"/>
        <a:ext cx="1819854" cy="3485627"/>
      </dsp:txXfrm>
    </dsp:sp>
    <dsp:sp modelId="{2659470F-6C5C-5C40-AB00-5CDD80882291}">
      <dsp:nvSpPr>
        <dsp:cNvPr id="0" name=""/>
        <dsp:cNvSpPr/>
      </dsp:nvSpPr>
      <dsp:spPr>
        <a:xfrm>
          <a:off x="4516792" y="0"/>
          <a:ext cx="1933090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SACRAMENTOS</a:t>
          </a:r>
        </a:p>
      </dsp:txBody>
      <dsp:txXfrm>
        <a:off x="4573410" y="56618"/>
        <a:ext cx="1819854" cy="3485627"/>
      </dsp:txXfrm>
    </dsp:sp>
    <dsp:sp modelId="{FAFC496F-47BF-0045-9F1E-A60F71227998}">
      <dsp:nvSpPr>
        <dsp:cNvPr id="0" name=""/>
        <dsp:cNvSpPr/>
      </dsp:nvSpPr>
      <dsp:spPr>
        <a:xfrm>
          <a:off x="6774642" y="0"/>
          <a:ext cx="1933090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CARIDADE</a:t>
          </a:r>
        </a:p>
      </dsp:txBody>
      <dsp:txXfrm>
        <a:off x="6831260" y="56618"/>
        <a:ext cx="1819854" cy="3485627"/>
      </dsp:txXfrm>
    </dsp:sp>
    <dsp:sp modelId="{B08BF7A7-BCCE-7342-B5D6-F3E1D940109B}">
      <dsp:nvSpPr>
        <dsp:cNvPr id="0" name=""/>
        <dsp:cNvSpPr/>
      </dsp:nvSpPr>
      <dsp:spPr>
        <a:xfrm>
          <a:off x="9032492" y="0"/>
          <a:ext cx="1933090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VIDA COMUNITÁRIA</a:t>
          </a:r>
        </a:p>
      </dsp:txBody>
      <dsp:txXfrm>
        <a:off x="9089110" y="56618"/>
        <a:ext cx="1819854" cy="3485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504FB-4090-844A-A1A2-D484692CF59E}">
      <dsp:nvSpPr>
        <dsp:cNvPr id="0" name=""/>
        <dsp:cNvSpPr/>
      </dsp:nvSpPr>
      <dsp:spPr>
        <a:xfrm>
          <a:off x="3304" y="0"/>
          <a:ext cx="4431389" cy="359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/>
            <a:t>CELEBRAÇÃO DO SACRIFÍCIO DA NOSSA SALVAÇÃO</a:t>
          </a:r>
        </a:p>
      </dsp:txBody>
      <dsp:txXfrm>
        <a:off x="108724" y="105420"/>
        <a:ext cx="4220549" cy="3388476"/>
      </dsp:txXfrm>
    </dsp:sp>
    <dsp:sp modelId="{E3330363-E1AB-F04B-AC33-7E20EA4DEF7C}">
      <dsp:nvSpPr>
        <dsp:cNvPr id="0" name=""/>
        <dsp:cNvSpPr/>
      </dsp:nvSpPr>
      <dsp:spPr>
        <a:xfrm>
          <a:off x="5179167" y="0"/>
          <a:ext cx="4431389" cy="359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/>
            <a:t>ENTREGA DE CRISTO QUE, POR AMOR OFERECE A VIDA POR NÓS</a:t>
          </a:r>
        </a:p>
      </dsp:txBody>
      <dsp:txXfrm>
        <a:off x="5284587" y="105420"/>
        <a:ext cx="4220549" cy="3388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C5CB9-6234-2545-9332-E41B461319A5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DBA5C-D51F-544B-8658-090528BC25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7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DBA5C-D51F-544B-8658-090528BC250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95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79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46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47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4091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3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023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512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79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43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44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97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53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76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6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32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19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3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5F1CA-E4F6-074D-B954-1B5DD57FD952}" type="datetimeFigureOut">
              <a:rPr lang="pt-BR" smtClean="0"/>
              <a:t>22/05/2019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466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tif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.png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03B3E5-BBD0-DA47-8752-66AD74873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 anchor="ctr">
            <a:normAutofit/>
          </a:bodyPr>
          <a:lstStyle/>
          <a:p>
            <a:r>
              <a:rPr lang="pt-BR" sz="4600"/>
              <a:t>A TRANSMISSÃO DA FÉ  NA FAMÍLIA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23CBDC-B8A9-5043-AB1B-22A98A43B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5101298"/>
            <a:ext cx="3739277" cy="1116622"/>
          </a:xfrm>
        </p:spPr>
        <p:txBody>
          <a:bodyPr>
            <a:normAutofit/>
          </a:bodyPr>
          <a:lstStyle/>
          <a:p>
            <a:r>
              <a:rPr lang="pt-BR"/>
              <a:t>PROJETO DIOCESANO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74423D-4EED-0848-9ACC-64368B1B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606" y="1081139"/>
            <a:ext cx="6260963" cy="469572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88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B3C3F51-632B-DC4E-A441-3B5F99544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2" b="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BF229AE-9120-D94F-B85B-B41BF5DFA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pt-BR" sz="4800"/>
              <a:t>A influência dos avós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689B709-3441-944E-94C2-24D2E4386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rmAutofit/>
          </a:bodyPr>
          <a:lstStyle/>
          <a:p>
            <a:endParaRPr lang="pt-BR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B237A6B5-EA70-4148-AE62-3A6D52D18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80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71147-09A2-604B-AA61-22949C34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 dirty="0"/>
              <a:t>AVÓS EDUCADORES DA FÉ.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62994C-D766-144F-B9F2-B6CF8F012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0" y="2113872"/>
            <a:ext cx="4055128" cy="4566328"/>
          </a:xfrm>
        </p:spPr>
        <p:txBody>
          <a:bodyPr>
            <a:normAutofit/>
          </a:bodyPr>
          <a:lstStyle/>
          <a:p>
            <a:r>
              <a:rPr lang="pt-BR" sz="2000" dirty="0"/>
              <a:t>SÃO NOS DIAS DE HOJE, EM MUITOS AMBIENTES, OS GRANDES RESPONSÁVEIS POR EDUCAR EM TODOS OS ASPECTOS.</a:t>
            </a:r>
          </a:p>
          <a:p>
            <a:endParaRPr lang="pt-BR" sz="2000" dirty="0"/>
          </a:p>
          <a:p>
            <a:r>
              <a:rPr lang="pt-BR" sz="2000" dirty="0"/>
              <a:t>PAPEL FUNDAMENTAL EXERCEM TAMBÉM NA TRANSMISSÃO DA FÉ</a:t>
            </a:r>
          </a:p>
          <a:p>
            <a:endParaRPr lang="pt-BR" sz="2000" dirty="0"/>
          </a:p>
          <a:p>
            <a:r>
              <a:rPr lang="pt-BR" sz="2000" dirty="0"/>
              <a:t>AGRADEÇAMOS PELOS AVÓS QUE COBRAM DOS FILHOS E DOS NETOS A NECESSIDADE DE TER UMA RELAÇÃO COM DEUS E COM A IGREJA.</a:t>
            </a:r>
          </a:p>
        </p:txBody>
      </p:sp>
    </p:spTree>
    <p:extLst>
      <p:ext uri="{BB962C8B-B14F-4D97-AF65-F5344CB8AC3E}">
        <p14:creationId xmlns:p14="http://schemas.microsoft.com/office/powerpoint/2010/main" val="340146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24A91B09-DB66-CE4A-97AF-B315C22BC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26" r="15615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D1C2D0-6CD7-EF4E-A6E6-9D4A71D9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/>
              <a:t>O processo de educação na fé é construído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8F0ED4-203D-7E43-BA2F-D38ECEDD3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2113872"/>
            <a:ext cx="6668103" cy="4482871"/>
          </a:xfrm>
        </p:spPr>
        <p:txBody>
          <a:bodyPr>
            <a:normAutofit/>
          </a:bodyPr>
          <a:lstStyle/>
          <a:p>
            <a:r>
              <a:rPr lang="pt-BR" sz="3600" dirty="0"/>
              <a:t>COM O EXEMPLO DE VIDA;</a:t>
            </a:r>
          </a:p>
          <a:p>
            <a:r>
              <a:rPr lang="pt-BR" sz="3600" dirty="0"/>
              <a:t>COM O ANÚNCIO EXPLÍCITO DO EVANGELHO;</a:t>
            </a:r>
          </a:p>
          <a:p>
            <a:r>
              <a:rPr lang="pt-BR" sz="3600" dirty="0"/>
              <a:t>COM A INSTRUÇÃO NO CONHECIMENTO DA FÉ;</a:t>
            </a:r>
          </a:p>
          <a:p>
            <a:r>
              <a:rPr lang="pt-BR" sz="3600" dirty="0"/>
              <a:t>PELA EXPERIÊNCIA PESSOAL QUE CADA UM FAZ DE DEUS.</a:t>
            </a:r>
          </a:p>
        </p:txBody>
      </p:sp>
    </p:spTree>
    <p:extLst>
      <p:ext uri="{BB962C8B-B14F-4D97-AF65-F5344CB8AC3E}">
        <p14:creationId xmlns:p14="http://schemas.microsoft.com/office/powerpoint/2010/main" val="832878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D24E63-79AC-9E4C-B6F9-52906684C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3" r="9171" b="6549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861626-6687-A04A-8664-A4EC6958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4457097"/>
            <a:ext cx="8628743" cy="123126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3200" dirty="0"/>
              <a:t>O DOMINGO: DIA DO SENHOR: </a:t>
            </a:r>
            <a:br>
              <a:rPr lang="en-US" sz="3200" dirty="0"/>
            </a:br>
            <a:r>
              <a:rPr lang="en-US" sz="3200" dirty="0"/>
              <a:t>DETERMINANTE PARA A </a:t>
            </a:r>
            <a:br>
              <a:rPr lang="en-US" sz="3200" dirty="0"/>
            </a:br>
            <a:r>
              <a:rPr lang="en-US" sz="3200" dirty="0"/>
              <a:t>VIDA DE CADA CRISTÃO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0B841D-D669-6E47-8FC3-CA47E4934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628" y="2960649"/>
            <a:ext cx="7815943" cy="12312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2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PÁSCOA SEMANAL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0737FA-5BB8-6B4B-9AD9-2452C591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a EUCARISTIA DOMINICAL (MISSA)?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042DA0F-713F-1144-B0A5-8A8D62A40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059071"/>
              </p:ext>
            </p:extLst>
          </p:nvPr>
        </p:nvGraphicFramePr>
        <p:xfrm>
          <a:off x="680321" y="2336873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31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405040-35D1-5547-BE22-B682A846A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3D93F0-982C-1347-AF96-9AD723A324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17952" y="2400300"/>
            <a:ext cx="4082163" cy="3390900"/>
          </a:xfrm>
        </p:spPr>
        <p:txBody>
          <a:bodyPr>
            <a:normAutofit fontScale="92500" lnSpcReduction="10000"/>
          </a:bodyPr>
          <a:lstStyle/>
          <a:p>
            <a:r>
              <a:rPr lang="pt-BR" sz="4400" b="1" i="1" dirty="0">
                <a:solidFill>
                  <a:srgbClr val="C00000"/>
                </a:solidFill>
              </a:rPr>
              <a:t>“Ninguém tem maior amor que aquele que dá a vida por nós” </a:t>
            </a:r>
          </a:p>
          <a:p>
            <a:r>
              <a:rPr lang="pt-BR" sz="4400" b="1" i="1" dirty="0" err="1">
                <a:solidFill>
                  <a:srgbClr val="C00000"/>
                </a:solidFill>
              </a:rPr>
              <a:t>Jo</a:t>
            </a:r>
            <a:r>
              <a:rPr lang="pt-BR" sz="4400" b="1" i="1" dirty="0">
                <a:solidFill>
                  <a:srgbClr val="C00000"/>
                </a:solidFill>
              </a:rPr>
              <a:t> 15,13</a:t>
            </a:r>
          </a:p>
        </p:txBody>
      </p:sp>
    </p:spTree>
    <p:extLst>
      <p:ext uri="{BB962C8B-B14F-4D97-AF65-F5344CB8AC3E}">
        <p14:creationId xmlns:p14="http://schemas.microsoft.com/office/powerpoint/2010/main" val="4194213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" name="Imagem 1" descr="Uma imagem contendo parede, interior, pessoa, mulher&#10;&#10;Descrição gerada automaticamente">
            <a:extLst>
              <a:ext uri="{FF2B5EF4-FFF2-40B4-BE49-F238E27FC236}">
                <a16:creationId xmlns:a16="http://schemas.microsoft.com/office/drawing/2014/main" id="{C4965020-8517-8740-9CB6-927ED106E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4" r="32397" b="-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60B649C-56DA-274A-8291-1636B614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4800" dirty="0"/>
              <a:t>IR À MISSA?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75D66C-3AED-4646-9C94-7824E0D18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2336873"/>
            <a:ext cx="4223657" cy="4238098"/>
          </a:xfrm>
        </p:spPr>
        <p:txBody>
          <a:bodyPr>
            <a:normAutofit lnSpcReduction="10000"/>
          </a:bodyPr>
          <a:lstStyle/>
          <a:p>
            <a:r>
              <a:rPr lang="pt-BR" sz="4800" dirty="0"/>
              <a:t>Quando se fala de ir a missa aos domingos como seus filhos reagem?</a:t>
            </a:r>
          </a:p>
          <a:p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2493323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 descr="Uma imagem contendo interior, pessoa, mesa, sentado&#10;&#10;Descrição gerada automaticamente">
            <a:extLst>
              <a:ext uri="{FF2B5EF4-FFF2-40B4-BE49-F238E27FC236}">
                <a16:creationId xmlns:a16="http://schemas.microsoft.com/office/drawing/2014/main" id="{0944F81F-2157-234B-B4F2-0439A775D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0" r="22411" b="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9F96F2-AE1E-0943-BFEE-BDC8B144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/>
              <a:t>IR A MISSA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F7249E-767E-7A46-9E4A-ED041680B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30" y="2336872"/>
            <a:ext cx="4125684" cy="4140127"/>
          </a:xfrm>
        </p:spPr>
        <p:txBody>
          <a:bodyPr>
            <a:normAutofit/>
          </a:bodyPr>
          <a:lstStyle/>
          <a:p>
            <a:r>
              <a:rPr lang="pt-BR" sz="3600" i="1" dirty="0"/>
              <a:t> mais que insistir sobre a obrigação, a participação deve ser motivada pela correspondência ao amor de Cristo. </a:t>
            </a:r>
          </a:p>
          <a:p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183413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5BE027A-FF17-42AB-893D-F9ED42B54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BF853-760E-4DF7-AB6A-63AAA84A5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94D82F-0C9D-4E63-8606-48F523916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477540-885C-47C2-9683-E97D30302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1E71FFE-00E2-1646-9246-4EAFC6DC0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>
            <a:normAutofit/>
          </a:bodyPr>
          <a:lstStyle/>
          <a:p>
            <a:r>
              <a:rPr lang="pt-BR" sz="4600"/>
              <a:t>DOMINGO: DIA DO LAZER E DO DESCANSO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B07C184-5FAB-A040-B9E1-BAE12FA7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5101298"/>
            <a:ext cx="3739277" cy="1116622"/>
          </a:xfrm>
        </p:spPr>
        <p:txBody>
          <a:bodyPr>
            <a:normAutofit/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96A883-141D-8245-ABCE-22C200955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0" r="33755" b="-1"/>
          <a:stretch/>
        </p:blipFill>
        <p:spPr>
          <a:xfrm>
            <a:off x="5449575" y="488844"/>
            <a:ext cx="3368936" cy="35260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F045D9-C9A5-435C-93C3-A56D8559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882DD0-AEC5-6547-9DB2-F06E998195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1" r="-5" b="-5"/>
          <a:stretch/>
        </p:blipFill>
        <p:spPr>
          <a:xfrm>
            <a:off x="8967679" y="488844"/>
            <a:ext cx="2739690" cy="20228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1168CB8-E944-4A09-98E3-BC3EB80C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D07C5C3-D1E2-4C40-B489-ED07AACC48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4" r="32229" b="-2"/>
          <a:stretch/>
        </p:blipFill>
        <p:spPr>
          <a:xfrm>
            <a:off x="8967680" y="2666029"/>
            <a:ext cx="2739691" cy="3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0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0FE38C7-02C1-4F3A-8E18-9A5969EA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7" name="Rectangle 26">
              <a:extLst>
                <a:ext uri="{FF2B5EF4-FFF2-40B4-BE49-F238E27FC236}">
                  <a16:creationId xmlns:a16="http://schemas.microsoft.com/office/drawing/2014/main" id="{47406276-C40D-4C95-9E6B-D2F8A0320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094486-BD02-4DE5-8075-F655BCFCD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830885C-51F5-418F-A00B-3A6A62464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368" y="-1"/>
            <a:ext cx="619963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Uma imagem contendo pessoa, ao ar livre, estrada, bicicleta&#10;&#10;Descrição gerada automaticamente">
            <a:extLst>
              <a:ext uri="{FF2B5EF4-FFF2-40B4-BE49-F238E27FC236}">
                <a16:creationId xmlns:a16="http://schemas.microsoft.com/office/drawing/2014/main" id="{2796A883-141D-8245-ABCE-22C20095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0" r="41577" b="2"/>
          <a:stretch/>
        </p:blipFill>
        <p:spPr>
          <a:xfrm>
            <a:off x="6093559" y="-1"/>
            <a:ext cx="3003497" cy="42591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m 5" descr="Uma imagem contendo estrada, patinação, pessoa, ao ar livre&#10;&#10;Descrição gerada automaticamente">
            <a:extLst>
              <a:ext uri="{FF2B5EF4-FFF2-40B4-BE49-F238E27FC236}">
                <a16:creationId xmlns:a16="http://schemas.microsoft.com/office/drawing/2014/main" id="{55882DD0-AEC5-6547-9DB2-F06E998195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65" r="-1" b="24800"/>
          <a:stretch/>
        </p:blipFill>
        <p:spPr>
          <a:xfrm>
            <a:off x="6093554" y="4351643"/>
            <a:ext cx="6098444" cy="25063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A2BB91-46D6-4D17-A52E-0349F459F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FA8A7F1-45AD-4152-A6F8-F8F8DFCDA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m 6" descr="Uma imagem contendo grama, ao ar livre, árvore, céu&#10;&#10;Descrição gerada automaticamente">
            <a:extLst>
              <a:ext uri="{FF2B5EF4-FFF2-40B4-BE49-F238E27FC236}">
                <a16:creationId xmlns:a16="http://schemas.microsoft.com/office/drawing/2014/main" id="{DD07C5C3-D1E2-4C40-B489-ED07AACC48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36" r="33542" b="-2"/>
          <a:stretch/>
        </p:blipFill>
        <p:spPr>
          <a:xfrm>
            <a:off x="9198020" y="-1"/>
            <a:ext cx="2993979" cy="42591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Título 3">
            <a:extLst>
              <a:ext uri="{FF2B5EF4-FFF2-40B4-BE49-F238E27FC236}">
                <a16:creationId xmlns:a16="http://schemas.microsoft.com/office/drawing/2014/main" id="{22043185-CCE5-4347-9A6E-F3893E6B4E5D}"/>
              </a:ext>
            </a:extLst>
          </p:cNvPr>
          <p:cNvSpPr txBox="1">
            <a:spLocks/>
          </p:cNvSpPr>
          <p:nvPr/>
        </p:nvSpPr>
        <p:spPr>
          <a:xfrm>
            <a:off x="349247" y="1080550"/>
            <a:ext cx="5592525" cy="3331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O lazer e o descanso, próprios do final de semana, também são glorificação de Deus, mas não podem jamais substituir o momento do culto, e a participação da família na comunidade.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2E22F0-44AA-2E4B-A411-9EAEBA70543E}"/>
              </a:ext>
            </a:extLst>
          </p:cNvPr>
          <p:cNvSpPr txBox="1"/>
          <p:nvPr/>
        </p:nvSpPr>
        <p:spPr>
          <a:xfrm>
            <a:off x="827695" y="5210022"/>
            <a:ext cx="4635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/>
              <a:t>MISSA + LAZER + DESCANSO </a:t>
            </a:r>
          </a:p>
          <a:p>
            <a:pPr algn="ctr"/>
            <a:r>
              <a:rPr lang="pt-BR" sz="2800" dirty="0"/>
              <a:t>= DOMINGO</a:t>
            </a:r>
          </a:p>
        </p:txBody>
      </p:sp>
    </p:spTree>
    <p:extLst>
      <p:ext uri="{BB962C8B-B14F-4D97-AF65-F5344CB8AC3E}">
        <p14:creationId xmlns:p14="http://schemas.microsoft.com/office/powerpoint/2010/main" val="58501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EE0D67-6875-9142-8ACD-CD0FA178C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CANTO INICIAL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2D1E059-CD14-2C47-8437-8A24E64092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 ESCOLHA</a:t>
            </a:r>
          </a:p>
        </p:txBody>
      </p:sp>
    </p:spTree>
    <p:extLst>
      <p:ext uri="{BB962C8B-B14F-4D97-AF65-F5344CB8AC3E}">
        <p14:creationId xmlns:p14="http://schemas.microsoft.com/office/powerpoint/2010/main" val="2650008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7">
            <a:extLst>
              <a:ext uri="{FF2B5EF4-FFF2-40B4-BE49-F238E27FC236}">
                <a16:creationId xmlns:a16="http://schemas.microsoft.com/office/drawing/2014/main" id="{B5BE027A-FF17-42AB-893D-F9ED42B54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6BF853-760E-4DF7-AB6A-63AAA84A5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1">
            <a:extLst>
              <a:ext uri="{FF2B5EF4-FFF2-40B4-BE49-F238E27FC236}">
                <a16:creationId xmlns:a16="http://schemas.microsoft.com/office/drawing/2014/main" id="{FB94D82F-0C9D-4E63-8606-48F523916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1" name="Rectangle 33">
            <a:extLst>
              <a:ext uri="{FF2B5EF4-FFF2-40B4-BE49-F238E27FC236}">
                <a16:creationId xmlns:a16="http://schemas.microsoft.com/office/drawing/2014/main" id="{35477540-885C-47C2-9683-E97D30302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7263C22-AAE9-9248-844F-98D00E254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149" y="0"/>
            <a:ext cx="3739278" cy="1557118"/>
          </a:xfrm>
        </p:spPr>
        <p:txBody>
          <a:bodyPr>
            <a:normAutofit/>
          </a:bodyPr>
          <a:lstStyle/>
          <a:p>
            <a:r>
              <a:rPr lang="pt-BR" sz="4200" dirty="0"/>
              <a:t>A PERTENÇA COMUNITÁRIA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2A47775-4B63-5949-A948-CAF43064B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2043483"/>
            <a:ext cx="4438772" cy="2771034"/>
          </a:xfrm>
        </p:spPr>
        <p:txBody>
          <a:bodyPr>
            <a:normAutofit fontScale="92500"/>
          </a:bodyPr>
          <a:lstStyle/>
          <a:p>
            <a:r>
              <a:rPr lang="pt-BR" sz="3200" dirty="0"/>
              <a:t>Da mesma forma que a família é importante referencial para a pessoa, a comunidade eclesial é indispensável ao cristão. </a:t>
            </a:r>
          </a:p>
          <a:p>
            <a:endParaRPr lang="pt-BR" sz="3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F59C7C1-EC61-9847-A744-06248DC8E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0" r="12469" b="-4"/>
          <a:stretch/>
        </p:blipFill>
        <p:spPr>
          <a:xfrm>
            <a:off x="5449575" y="488844"/>
            <a:ext cx="3368936" cy="3526040"/>
          </a:xfrm>
          <a:prstGeom prst="rect">
            <a:avLst/>
          </a:prstGeom>
        </p:spPr>
      </p:pic>
      <p:sp>
        <p:nvSpPr>
          <p:cNvPr id="42" name="Rectangle 35">
            <a:extLst>
              <a:ext uri="{FF2B5EF4-FFF2-40B4-BE49-F238E27FC236}">
                <a16:creationId xmlns:a16="http://schemas.microsoft.com/office/drawing/2014/main" id="{EEF045D9-C9A5-435C-93C3-A56D8559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168CB8-E944-4A09-98E3-BC3EB80C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9BD151-B527-F54E-9312-C22EE0C97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96" r="-2" b="-2"/>
          <a:stretch/>
        </p:blipFill>
        <p:spPr>
          <a:xfrm>
            <a:off x="5449198" y="4169238"/>
            <a:ext cx="3378077" cy="22093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81CB8FD-A3A1-CB41-B670-89985398B5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02" r="13850" b="-2"/>
          <a:stretch/>
        </p:blipFill>
        <p:spPr>
          <a:xfrm>
            <a:off x="8967680" y="2666029"/>
            <a:ext cx="2739691" cy="3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7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B15BB-99FD-8245-845A-D64EFF94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IMPORTANTE LEMBRAR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65906D-1A17-7D4D-98F7-E83DB7F0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i="1" dirty="0"/>
              <a:t>A participação em uma comunidade paroquial (família reunida pela fé) é referência cristã indispensável, pois nela o cristão se situa, conhece e é conhecido, cria laços, sente-se parte, acolhe, cuida. Se tudo isso é muito humano, é também muito cristão. </a:t>
            </a:r>
          </a:p>
          <a:p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140868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A13B6-1847-744A-B394-B93CB9CC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Paróquia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0B3CD1-2FEF-1B42-998C-6FBBB1ED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Lugar onde criamos um vínculo;</a:t>
            </a:r>
          </a:p>
          <a:p>
            <a:r>
              <a:rPr lang="pt-BR" sz="4000" dirty="0"/>
              <a:t>Participamos e nos sentimos bem;</a:t>
            </a:r>
          </a:p>
          <a:p>
            <a:r>
              <a:rPr lang="pt-BR" sz="4000" dirty="0"/>
              <a:t>Lutamos em e com a comunidade;</a:t>
            </a:r>
          </a:p>
          <a:p>
            <a:r>
              <a:rPr lang="pt-BR" sz="4000" dirty="0"/>
              <a:t>Transmitidos a fé quando nos reunimos em comunidade;</a:t>
            </a:r>
          </a:p>
        </p:txBody>
      </p:sp>
    </p:spTree>
    <p:extLst>
      <p:ext uri="{BB962C8B-B14F-4D97-AF65-F5344CB8AC3E}">
        <p14:creationId xmlns:p14="http://schemas.microsoft.com/office/powerpoint/2010/main" val="134553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AFE2F-C8C2-8F4C-82DC-1B717102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pt-BR" dirty="0"/>
              <a:t>Créditos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2E6C08-B9A1-6845-8BB7-B473DCED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4724400"/>
            <a:ext cx="9613861" cy="1668989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Texto: Secretariado Diocesano de Taubaté</a:t>
            </a:r>
          </a:p>
          <a:p>
            <a:pPr algn="just"/>
            <a:r>
              <a:rPr lang="pt-BR" sz="2800" dirty="0"/>
              <a:t>Fotos: Google</a:t>
            </a:r>
          </a:p>
          <a:p>
            <a:pPr algn="just"/>
            <a:r>
              <a:rPr lang="pt-BR" sz="2800" dirty="0"/>
              <a:t>Diagramação: </a:t>
            </a:r>
            <a:r>
              <a:rPr lang="pt-BR" sz="2800" dirty="0" err="1"/>
              <a:t>Pe</a:t>
            </a:r>
            <a:r>
              <a:rPr lang="pt-BR" sz="2800" dirty="0"/>
              <a:t> Kleber Rodrigues da Silva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BE32A3-1F42-5345-A5EB-BA8E5C9F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601" y="2270575"/>
            <a:ext cx="5321300" cy="20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8A5AFAA1-E3A0-8046-965D-CF1545EC8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69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A88A57-CAF9-DD40-8AAB-7C494396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/>
              <a:t>OBJETIVOS DO NOSSO ENCONTRO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200C85-20DB-BF40-964A-0053AFB33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19" y="2145991"/>
            <a:ext cx="4238171" cy="43469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/>
              <a:t>A FAMÍLIA é o primeiro lugar em que aprendemos a nos relacionar com os outros e com Deus, o outro absoluto.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Todos os membros que compõem a família podem contribuir para transmissão da fé́ e outros valores.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96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76427E-E8F8-C549-AF04-A500E9F8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4400" dirty="0"/>
              <a:t>TEXTO BÍBLICO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E3BB81-F415-1D42-82B5-BD3B014F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65" y="2231867"/>
            <a:ext cx="4374279" cy="4314298"/>
          </a:xfrm>
        </p:spPr>
        <p:txBody>
          <a:bodyPr>
            <a:normAutofit/>
          </a:bodyPr>
          <a:lstStyle/>
          <a:p>
            <a:r>
              <a:rPr lang="pt-BR" sz="3200" dirty="0"/>
              <a:t>Quando os membros da família vivem como cristãos, tendo cada um os mesmos sentimentos de Cristo, a fé é transmitida por meio da própria convivência diária. 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365378-537E-6D41-864D-5B7C52764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519" y="2231867"/>
            <a:ext cx="6303134" cy="330914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994D010-2296-224A-A600-D1EF1B554EAC}"/>
              </a:ext>
            </a:extLst>
          </p:cNvPr>
          <p:cNvSpPr/>
          <p:nvPr/>
        </p:nvSpPr>
        <p:spPr>
          <a:xfrm>
            <a:off x="5330519" y="753228"/>
            <a:ext cx="6010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/>
              <a:t>Colossenses 3,12-17 </a:t>
            </a:r>
          </a:p>
        </p:txBody>
      </p:sp>
    </p:spTree>
    <p:extLst>
      <p:ext uri="{BB962C8B-B14F-4D97-AF65-F5344CB8AC3E}">
        <p14:creationId xmlns:p14="http://schemas.microsoft.com/office/powerpoint/2010/main" val="148480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8808" y="0"/>
            <a:ext cx="34031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9110541" cy="2465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9110542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E1ED46-8615-B14F-97E3-2BA90942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510" y="2733709"/>
            <a:ext cx="7657792" cy="1373070"/>
          </a:xfrm>
        </p:spPr>
        <p:txBody>
          <a:bodyPr>
            <a:normAutofit/>
          </a:bodyPr>
          <a:lstStyle/>
          <a:p>
            <a:r>
              <a:rPr lang="pt-BR" sz="3800">
                <a:solidFill>
                  <a:srgbClr val="FFFFFF"/>
                </a:solidFill>
              </a:rPr>
              <a:t>MOMENTO DE SILÊNCIO E ACOLHIDA INTERIOR DA PALAVRA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DC5F19A1-7CEE-D64B-B1B1-017768BCF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149" y="4394039"/>
            <a:ext cx="7304152" cy="1117687"/>
          </a:xfrm>
        </p:spPr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35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00981-C593-1E41-8977-F9A1E50B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RECORDAÇÃO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B4B1AF-3083-B749-B2A2-6C6B560BE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7200" dirty="0"/>
              <a:t>O QUE LEMBRAMOS DO PRIMEIRO ENCONTRO?</a:t>
            </a:r>
          </a:p>
          <a:p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143325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3DEF4-09BD-A94D-98EC-7B3F78A4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CULTIVO DAS PRÁTICAS CRISTÃS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CB5B6938-03A4-714A-B31A-5BC7369697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518494"/>
              </p:ext>
            </p:extLst>
          </p:nvPr>
        </p:nvGraphicFramePr>
        <p:xfrm>
          <a:off x="681038" y="2336800"/>
          <a:ext cx="10966676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201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B9EE5-E5A7-4E69-A1F1-5BF0A0E0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2C334725-6E35-433F-B92D-4E897FA81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C960A6-9487-44CE-8D7C-E4B21299D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9692A-7677-4AFE-8F10-7D0CE6E6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5408" y="-1"/>
            <a:ext cx="473659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08AD70-0C82-E64A-8A23-3A98236A9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58" r="1" b="18882"/>
          <a:stretch/>
        </p:blipFill>
        <p:spPr>
          <a:xfrm rot="21600000">
            <a:off x="7550979" y="1"/>
            <a:ext cx="4645152" cy="22250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466075-C91E-407D-BFCB-3B87C1128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BFD95C-4111-9048-B920-EB5E2788D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/>
              <a:t>O exemplo vem de cima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6BDBB1-A7C5-42B1-925F-0029F87D4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6249B2-D05E-C54C-970E-1855E043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pt-BR" sz="4800" dirty="0"/>
              <a:t>É necessário ter o exemplo concreto de vivência dos valores cristãos em casa.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F4E81E-9180-E84F-8EF0-454112C3B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573" r="4" b="4"/>
          <a:stretch/>
        </p:blipFill>
        <p:spPr>
          <a:xfrm>
            <a:off x="7555110" y="2322651"/>
            <a:ext cx="4641021" cy="22126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CD09475-4A73-B94F-9466-362174BCBB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9" r="4" b="5827"/>
          <a:stretch/>
        </p:blipFill>
        <p:spPr>
          <a:xfrm>
            <a:off x="7555110" y="4632960"/>
            <a:ext cx="4641021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A472B-1F43-4674-A61E-6E2C6F412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FD8883E7-F374-489C-BFC4-05B6273AD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976594-4DE3-4E2F-A85F-76CFE9C32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263F0-2680-4501-B419-0012D5713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8FAAEE-B435-B74E-A6C8-CFBC1D928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pt-BR" dirty="0"/>
              <a:t>O testemunho é dado em casa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DEAF99-6143-45DD-A3D2-D7ACCD6AF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427C7B-7500-2F4F-B2F3-47992B5A0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2336872"/>
            <a:ext cx="6596742" cy="4205441"/>
          </a:xfrm>
        </p:spPr>
        <p:txBody>
          <a:bodyPr>
            <a:normAutofit fontScale="92500" lnSpcReduction="20000"/>
          </a:bodyPr>
          <a:lstStyle/>
          <a:p>
            <a:r>
              <a:rPr lang="pt-BR" sz="3200" dirty="0"/>
              <a:t>O exemplo é determinante para a educação dos filhos. </a:t>
            </a:r>
          </a:p>
          <a:p>
            <a:endParaRPr lang="pt-BR" sz="3200" dirty="0"/>
          </a:p>
          <a:p>
            <a:r>
              <a:rPr lang="pt-BR" sz="3200" dirty="0"/>
              <a:t>O exemplo não se resume apenas aos aspectos da religião, mas em todos os aspectos da vida.</a:t>
            </a:r>
          </a:p>
          <a:p>
            <a:endParaRPr lang="pt-BR" sz="3200" dirty="0"/>
          </a:p>
          <a:p>
            <a:r>
              <a:rPr lang="pt-BR" sz="3200" dirty="0"/>
              <a:t>A fé é transmitida em casa, com atitudes que nos lembram a condição de cristãos.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BE0189-BFFC-634D-A6AC-3D9FC976E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11" r="17613" b="2"/>
          <a:stretch/>
        </p:blipFill>
        <p:spPr>
          <a:xfrm>
            <a:off x="7135498" y="585216"/>
            <a:ext cx="2556022" cy="338080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21674A-EBE9-FC41-8BBF-4D5B192901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18" r="24551" b="1"/>
          <a:stretch/>
        </p:blipFill>
        <p:spPr>
          <a:xfrm>
            <a:off x="9868255" y="585216"/>
            <a:ext cx="1713033" cy="205331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DB68E5-25F8-4BF3-900C-972F947A4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8256" y="2800352"/>
            <a:ext cx="1713032" cy="1165669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2D3876-E87C-CC40-A50F-CAE45C1D9E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61" r="-4" b="-4"/>
          <a:stretch/>
        </p:blipFill>
        <p:spPr>
          <a:xfrm>
            <a:off x="7135497" y="4126888"/>
            <a:ext cx="4445791" cy="218247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99379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556</Words>
  <Application>Microsoft Macintosh PowerPoint</Application>
  <PresentationFormat>Widescreen</PresentationFormat>
  <Paragraphs>70</Paragraphs>
  <Slides>23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Aharoni</vt:lpstr>
      <vt:lpstr>Arial</vt:lpstr>
      <vt:lpstr>Calibri</vt:lpstr>
      <vt:lpstr>Trebuchet MS</vt:lpstr>
      <vt:lpstr>Berlim</vt:lpstr>
      <vt:lpstr>A TRANSMISSÃO DA FÉ  NA FAMÍLIA</vt:lpstr>
      <vt:lpstr>CANTO INICIAL</vt:lpstr>
      <vt:lpstr>OBJETIVOS DO NOSSO ENCONTRO</vt:lpstr>
      <vt:lpstr>TEXTO BÍBLICO</vt:lpstr>
      <vt:lpstr>MOMENTO DE SILÊNCIO E ACOLHIDA INTERIOR DA PALAVRA</vt:lpstr>
      <vt:lpstr>RECORDAÇÃO</vt:lpstr>
      <vt:lpstr>O CULTIVO DAS PRÁTICAS CRISTÃS</vt:lpstr>
      <vt:lpstr>O exemplo vem de cima</vt:lpstr>
      <vt:lpstr>O testemunho é dado em casa</vt:lpstr>
      <vt:lpstr>A influência dos avós</vt:lpstr>
      <vt:lpstr>AVÓS EDUCADORES DA FÉ.</vt:lpstr>
      <vt:lpstr>O processo de educação na fé é construído</vt:lpstr>
      <vt:lpstr>O DOMINGO: DIA DO SENHOR:  DETERMINANTE PARA A  VIDA DE CADA CRISTÃO</vt:lpstr>
      <vt:lpstr>O que é a EUCARISTIA DOMINICAL (MISSA)?</vt:lpstr>
      <vt:lpstr>Apresentação do PowerPoint</vt:lpstr>
      <vt:lpstr>IR À MISSA?</vt:lpstr>
      <vt:lpstr>IR A MISSA</vt:lpstr>
      <vt:lpstr>DOMINGO: DIA DO LAZER E DO DESCANSO</vt:lpstr>
      <vt:lpstr>Apresentação do PowerPoint</vt:lpstr>
      <vt:lpstr>A PERTENÇA COMUNITÁRIA</vt:lpstr>
      <vt:lpstr>IMPORTANTE LEMBRAR</vt:lpstr>
      <vt:lpstr>Paróquia</vt:lpstr>
      <vt:lpstr>Créditos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TRANSMISSÃO DA FÉ  NA FAMÍLIA</dc:title>
  <dc:creator>Kleber Rodrigues</dc:creator>
  <cp:lastModifiedBy>Kleber Rodrigues</cp:lastModifiedBy>
  <cp:revision>2</cp:revision>
  <dcterms:created xsi:type="dcterms:W3CDTF">2019-05-09T12:51:56Z</dcterms:created>
  <dcterms:modified xsi:type="dcterms:W3CDTF">2019-05-22T13:14:14Z</dcterms:modified>
</cp:coreProperties>
</file>